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8" r:id="rId4"/>
  </p:sldMasterIdLst>
  <p:sldIdLst>
    <p:sldId id="256" r:id="rId5"/>
    <p:sldId id="261" r:id="rId6"/>
    <p:sldId id="262" r:id="rId7"/>
    <p:sldId id="259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69" r:id="rId16"/>
    <p:sldId id="273" r:id="rId17"/>
    <p:sldId id="274" r:id="rId18"/>
    <p:sldId id="275" r:id="rId19"/>
    <p:sldId id="276" r:id="rId20"/>
    <p:sldId id="280" r:id="rId21"/>
    <p:sldId id="278" r:id="rId22"/>
    <p:sldId id="279" r:id="rId23"/>
    <p:sldId id="277" r:id="rId24"/>
    <p:sldId id="281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96307C-3C03-45E4-9A68-70D101F1E5B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70DFD6A-AF71-4B11-A9F1-8AEB2CD5C1F4}">
      <dgm:prSet/>
      <dgm:spPr/>
      <dgm:t>
        <a:bodyPr/>
        <a:lstStyle/>
        <a:p>
          <a:r>
            <a:rPr lang="en-US" b="1"/>
            <a:t>ETHNIC DIVERSITY</a:t>
          </a:r>
          <a:endParaRPr lang="en-US"/>
        </a:p>
      </dgm:t>
    </dgm:pt>
    <dgm:pt modelId="{9CB429E8-E68B-49EE-8EC3-80865B5B365B}" type="parTrans" cxnId="{E0B2FD70-55CF-4722-B4B9-D36F46192FF5}">
      <dgm:prSet/>
      <dgm:spPr/>
      <dgm:t>
        <a:bodyPr/>
        <a:lstStyle/>
        <a:p>
          <a:endParaRPr lang="en-US"/>
        </a:p>
      </dgm:t>
    </dgm:pt>
    <dgm:pt modelId="{9A23739B-560B-405C-A29A-7F3E2C0C4151}" type="sibTrans" cxnId="{E0B2FD70-55CF-4722-B4B9-D36F46192FF5}">
      <dgm:prSet/>
      <dgm:spPr/>
      <dgm:t>
        <a:bodyPr/>
        <a:lstStyle/>
        <a:p>
          <a:endParaRPr lang="en-US"/>
        </a:p>
      </dgm:t>
    </dgm:pt>
    <dgm:pt modelId="{AA19AA08-6F92-49B1-A5D5-82DCB262DE3D}">
      <dgm:prSet/>
      <dgm:spPr/>
      <dgm:t>
        <a:bodyPr/>
        <a:lstStyle/>
        <a:p>
          <a:r>
            <a:rPr lang="en-US" b="1"/>
            <a:t>SOCIAL DIFFERENCES</a:t>
          </a:r>
          <a:endParaRPr lang="en-US"/>
        </a:p>
      </dgm:t>
    </dgm:pt>
    <dgm:pt modelId="{392BD604-3381-4872-91FB-2AA45254C359}" type="parTrans" cxnId="{46A01565-9E13-4CE8-974D-C79E1A2AEF3E}">
      <dgm:prSet/>
      <dgm:spPr/>
      <dgm:t>
        <a:bodyPr/>
        <a:lstStyle/>
        <a:p>
          <a:endParaRPr lang="en-US"/>
        </a:p>
      </dgm:t>
    </dgm:pt>
    <dgm:pt modelId="{27F769DD-D8A1-48E3-B50E-AD5D5F83CB83}" type="sibTrans" cxnId="{46A01565-9E13-4CE8-974D-C79E1A2AEF3E}">
      <dgm:prSet/>
      <dgm:spPr/>
      <dgm:t>
        <a:bodyPr/>
        <a:lstStyle/>
        <a:p>
          <a:endParaRPr lang="en-US"/>
        </a:p>
      </dgm:t>
    </dgm:pt>
    <dgm:pt modelId="{52F081DA-EDCD-4BDF-9711-143DC7A0B1A7}">
      <dgm:prSet/>
      <dgm:spPr/>
      <dgm:t>
        <a:bodyPr/>
        <a:lstStyle/>
        <a:p>
          <a:r>
            <a:rPr lang="en-US" b="1"/>
            <a:t>POLITICAL IDENTITIES</a:t>
          </a:r>
          <a:endParaRPr lang="en-US"/>
        </a:p>
      </dgm:t>
    </dgm:pt>
    <dgm:pt modelId="{DC4BE092-427B-4E64-B5F9-653FC387F4C3}" type="parTrans" cxnId="{27BF42F6-51E0-4BFF-A3D2-B538CF358DC3}">
      <dgm:prSet/>
      <dgm:spPr/>
      <dgm:t>
        <a:bodyPr/>
        <a:lstStyle/>
        <a:p>
          <a:endParaRPr lang="en-US"/>
        </a:p>
      </dgm:t>
    </dgm:pt>
    <dgm:pt modelId="{7B03A674-BC42-4080-9C24-90B20C5DDC3C}" type="sibTrans" cxnId="{27BF42F6-51E0-4BFF-A3D2-B538CF358DC3}">
      <dgm:prSet/>
      <dgm:spPr/>
      <dgm:t>
        <a:bodyPr/>
        <a:lstStyle/>
        <a:p>
          <a:endParaRPr lang="en-US"/>
        </a:p>
      </dgm:t>
    </dgm:pt>
    <dgm:pt modelId="{C9D8610C-D2D8-4986-A36D-1CC81C05345C}">
      <dgm:prSet/>
      <dgm:spPr/>
      <dgm:t>
        <a:bodyPr/>
        <a:lstStyle/>
        <a:p>
          <a:r>
            <a:rPr lang="en-US" b="1"/>
            <a:t>RELIGIOUS DIFFERENCES</a:t>
          </a:r>
          <a:endParaRPr lang="en-US"/>
        </a:p>
      </dgm:t>
    </dgm:pt>
    <dgm:pt modelId="{994A70F2-5F6D-4B94-8558-53E4CBEEDD8C}" type="parTrans" cxnId="{49CB4EB9-260F-4E37-BF3C-102F3DA34FE5}">
      <dgm:prSet/>
      <dgm:spPr/>
      <dgm:t>
        <a:bodyPr/>
        <a:lstStyle/>
        <a:p>
          <a:endParaRPr lang="en-US"/>
        </a:p>
      </dgm:t>
    </dgm:pt>
    <dgm:pt modelId="{9B63D3F5-42B7-4FD3-905D-C61C6CF72B5D}" type="sibTrans" cxnId="{49CB4EB9-260F-4E37-BF3C-102F3DA34FE5}">
      <dgm:prSet/>
      <dgm:spPr/>
      <dgm:t>
        <a:bodyPr/>
        <a:lstStyle/>
        <a:p>
          <a:endParaRPr lang="en-US"/>
        </a:p>
      </dgm:t>
    </dgm:pt>
    <dgm:pt modelId="{C13249B8-DB7C-4668-8110-D285306B389E}" type="pres">
      <dgm:prSet presAssocID="{DD96307C-3C03-45E4-9A68-70D101F1E5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8234597-7ECA-42F3-9FC8-FE6A83014A9B}" type="pres">
      <dgm:prSet presAssocID="{370DFD6A-AF71-4B11-A9F1-8AEB2CD5C1F4}" presName="hierRoot1" presStyleCnt="0"/>
      <dgm:spPr/>
    </dgm:pt>
    <dgm:pt modelId="{77BBB4E9-64A8-479E-9989-FF457A72F227}" type="pres">
      <dgm:prSet presAssocID="{370DFD6A-AF71-4B11-A9F1-8AEB2CD5C1F4}" presName="composite" presStyleCnt="0"/>
      <dgm:spPr/>
    </dgm:pt>
    <dgm:pt modelId="{02765621-3A06-4436-83AA-8425319BD92D}" type="pres">
      <dgm:prSet presAssocID="{370DFD6A-AF71-4B11-A9F1-8AEB2CD5C1F4}" presName="background" presStyleLbl="node0" presStyleIdx="0" presStyleCnt="4"/>
      <dgm:spPr/>
    </dgm:pt>
    <dgm:pt modelId="{5900D7B6-B3D7-44DE-959C-85B2C85F9029}" type="pres">
      <dgm:prSet presAssocID="{370DFD6A-AF71-4B11-A9F1-8AEB2CD5C1F4}" presName="text" presStyleLbl="fgAcc0" presStyleIdx="0" presStyleCnt="4">
        <dgm:presLayoutVars>
          <dgm:chPref val="3"/>
        </dgm:presLayoutVars>
      </dgm:prSet>
      <dgm:spPr/>
    </dgm:pt>
    <dgm:pt modelId="{05F3442D-E0DC-464D-B9AF-40B6EFA23E8C}" type="pres">
      <dgm:prSet presAssocID="{370DFD6A-AF71-4B11-A9F1-8AEB2CD5C1F4}" presName="hierChild2" presStyleCnt="0"/>
      <dgm:spPr/>
    </dgm:pt>
    <dgm:pt modelId="{A41301DE-154F-46D6-B569-95A55C317A00}" type="pres">
      <dgm:prSet presAssocID="{AA19AA08-6F92-49B1-A5D5-82DCB262DE3D}" presName="hierRoot1" presStyleCnt="0"/>
      <dgm:spPr/>
    </dgm:pt>
    <dgm:pt modelId="{A8D0D14A-8E5A-4C8E-899E-189C299C07D0}" type="pres">
      <dgm:prSet presAssocID="{AA19AA08-6F92-49B1-A5D5-82DCB262DE3D}" presName="composite" presStyleCnt="0"/>
      <dgm:spPr/>
    </dgm:pt>
    <dgm:pt modelId="{2AA6DB89-E961-4D24-AE19-70D097094160}" type="pres">
      <dgm:prSet presAssocID="{AA19AA08-6F92-49B1-A5D5-82DCB262DE3D}" presName="background" presStyleLbl="node0" presStyleIdx="1" presStyleCnt="4"/>
      <dgm:spPr/>
    </dgm:pt>
    <dgm:pt modelId="{5BDE9422-78BA-4256-B75E-72C617F1BA2C}" type="pres">
      <dgm:prSet presAssocID="{AA19AA08-6F92-49B1-A5D5-82DCB262DE3D}" presName="text" presStyleLbl="fgAcc0" presStyleIdx="1" presStyleCnt="4">
        <dgm:presLayoutVars>
          <dgm:chPref val="3"/>
        </dgm:presLayoutVars>
      </dgm:prSet>
      <dgm:spPr/>
    </dgm:pt>
    <dgm:pt modelId="{44B65519-23D5-4839-99D3-B05B1483A76E}" type="pres">
      <dgm:prSet presAssocID="{AA19AA08-6F92-49B1-A5D5-82DCB262DE3D}" presName="hierChild2" presStyleCnt="0"/>
      <dgm:spPr/>
    </dgm:pt>
    <dgm:pt modelId="{9411BF08-0FC8-4F8A-B042-5E516461EC1E}" type="pres">
      <dgm:prSet presAssocID="{52F081DA-EDCD-4BDF-9711-143DC7A0B1A7}" presName="hierRoot1" presStyleCnt="0"/>
      <dgm:spPr/>
    </dgm:pt>
    <dgm:pt modelId="{5665C43E-7BC5-49EC-AFED-D1E0F1D59F3C}" type="pres">
      <dgm:prSet presAssocID="{52F081DA-EDCD-4BDF-9711-143DC7A0B1A7}" presName="composite" presStyleCnt="0"/>
      <dgm:spPr/>
    </dgm:pt>
    <dgm:pt modelId="{4E834BD0-5001-4E05-B097-DE5D65D7D68B}" type="pres">
      <dgm:prSet presAssocID="{52F081DA-EDCD-4BDF-9711-143DC7A0B1A7}" presName="background" presStyleLbl="node0" presStyleIdx="2" presStyleCnt="4"/>
      <dgm:spPr/>
    </dgm:pt>
    <dgm:pt modelId="{C13857CB-8B3C-400A-9324-AB66D55EB037}" type="pres">
      <dgm:prSet presAssocID="{52F081DA-EDCD-4BDF-9711-143DC7A0B1A7}" presName="text" presStyleLbl="fgAcc0" presStyleIdx="2" presStyleCnt="4">
        <dgm:presLayoutVars>
          <dgm:chPref val="3"/>
        </dgm:presLayoutVars>
      </dgm:prSet>
      <dgm:spPr/>
    </dgm:pt>
    <dgm:pt modelId="{A2C1370D-F77B-4160-960E-8309ED8EFFFE}" type="pres">
      <dgm:prSet presAssocID="{52F081DA-EDCD-4BDF-9711-143DC7A0B1A7}" presName="hierChild2" presStyleCnt="0"/>
      <dgm:spPr/>
    </dgm:pt>
    <dgm:pt modelId="{EB0013A3-8718-4DB1-B69F-D1F124CBB92D}" type="pres">
      <dgm:prSet presAssocID="{C9D8610C-D2D8-4986-A36D-1CC81C05345C}" presName="hierRoot1" presStyleCnt="0"/>
      <dgm:spPr/>
    </dgm:pt>
    <dgm:pt modelId="{593203FF-7DB3-4D08-B5F8-E0EF4D9BA24F}" type="pres">
      <dgm:prSet presAssocID="{C9D8610C-D2D8-4986-A36D-1CC81C05345C}" presName="composite" presStyleCnt="0"/>
      <dgm:spPr/>
    </dgm:pt>
    <dgm:pt modelId="{DD5B6A19-076B-4E6C-9834-ED93C412AF9E}" type="pres">
      <dgm:prSet presAssocID="{C9D8610C-D2D8-4986-A36D-1CC81C05345C}" presName="background" presStyleLbl="node0" presStyleIdx="3" presStyleCnt="4"/>
      <dgm:spPr/>
    </dgm:pt>
    <dgm:pt modelId="{6A0CD83F-2770-4087-ABD2-DEDCA2337662}" type="pres">
      <dgm:prSet presAssocID="{C9D8610C-D2D8-4986-A36D-1CC81C05345C}" presName="text" presStyleLbl="fgAcc0" presStyleIdx="3" presStyleCnt="4">
        <dgm:presLayoutVars>
          <dgm:chPref val="3"/>
        </dgm:presLayoutVars>
      </dgm:prSet>
      <dgm:spPr/>
    </dgm:pt>
    <dgm:pt modelId="{32973814-87AC-48B6-B5EE-500F75FC17F7}" type="pres">
      <dgm:prSet presAssocID="{C9D8610C-D2D8-4986-A36D-1CC81C05345C}" presName="hierChild2" presStyleCnt="0"/>
      <dgm:spPr/>
    </dgm:pt>
  </dgm:ptLst>
  <dgm:cxnLst>
    <dgm:cxn modelId="{B6376536-D1FE-4D3F-B7B7-BF5A6C706A7D}" type="presOf" srcId="{C9D8610C-D2D8-4986-A36D-1CC81C05345C}" destId="{6A0CD83F-2770-4087-ABD2-DEDCA2337662}" srcOrd="0" destOrd="0" presId="urn:microsoft.com/office/officeart/2005/8/layout/hierarchy1"/>
    <dgm:cxn modelId="{46A01565-9E13-4CE8-974D-C79E1A2AEF3E}" srcId="{DD96307C-3C03-45E4-9A68-70D101F1E5BE}" destId="{AA19AA08-6F92-49B1-A5D5-82DCB262DE3D}" srcOrd="1" destOrd="0" parTransId="{392BD604-3381-4872-91FB-2AA45254C359}" sibTransId="{27F769DD-D8A1-48E3-B50E-AD5D5F83CB83}"/>
    <dgm:cxn modelId="{3965A749-EBBB-48E6-BE97-705504EC3835}" type="presOf" srcId="{AA19AA08-6F92-49B1-A5D5-82DCB262DE3D}" destId="{5BDE9422-78BA-4256-B75E-72C617F1BA2C}" srcOrd="0" destOrd="0" presId="urn:microsoft.com/office/officeart/2005/8/layout/hierarchy1"/>
    <dgm:cxn modelId="{2B58156D-B68D-4B22-989F-BF23651306EB}" type="presOf" srcId="{370DFD6A-AF71-4B11-A9F1-8AEB2CD5C1F4}" destId="{5900D7B6-B3D7-44DE-959C-85B2C85F9029}" srcOrd="0" destOrd="0" presId="urn:microsoft.com/office/officeart/2005/8/layout/hierarchy1"/>
    <dgm:cxn modelId="{E0B2FD70-55CF-4722-B4B9-D36F46192FF5}" srcId="{DD96307C-3C03-45E4-9A68-70D101F1E5BE}" destId="{370DFD6A-AF71-4B11-A9F1-8AEB2CD5C1F4}" srcOrd="0" destOrd="0" parTransId="{9CB429E8-E68B-49EE-8EC3-80865B5B365B}" sibTransId="{9A23739B-560B-405C-A29A-7F3E2C0C4151}"/>
    <dgm:cxn modelId="{91306758-8C87-4934-B826-5C26B2BB4BD2}" type="presOf" srcId="{52F081DA-EDCD-4BDF-9711-143DC7A0B1A7}" destId="{C13857CB-8B3C-400A-9324-AB66D55EB037}" srcOrd="0" destOrd="0" presId="urn:microsoft.com/office/officeart/2005/8/layout/hierarchy1"/>
    <dgm:cxn modelId="{49CB4EB9-260F-4E37-BF3C-102F3DA34FE5}" srcId="{DD96307C-3C03-45E4-9A68-70D101F1E5BE}" destId="{C9D8610C-D2D8-4986-A36D-1CC81C05345C}" srcOrd="3" destOrd="0" parTransId="{994A70F2-5F6D-4B94-8558-53E4CBEEDD8C}" sibTransId="{9B63D3F5-42B7-4FD3-905D-C61C6CF72B5D}"/>
    <dgm:cxn modelId="{660FFAC8-EFAF-4B53-B086-0D6BD5A54F9E}" type="presOf" srcId="{DD96307C-3C03-45E4-9A68-70D101F1E5BE}" destId="{C13249B8-DB7C-4668-8110-D285306B389E}" srcOrd="0" destOrd="0" presId="urn:microsoft.com/office/officeart/2005/8/layout/hierarchy1"/>
    <dgm:cxn modelId="{27BF42F6-51E0-4BFF-A3D2-B538CF358DC3}" srcId="{DD96307C-3C03-45E4-9A68-70D101F1E5BE}" destId="{52F081DA-EDCD-4BDF-9711-143DC7A0B1A7}" srcOrd="2" destOrd="0" parTransId="{DC4BE092-427B-4E64-B5F9-653FC387F4C3}" sibTransId="{7B03A674-BC42-4080-9C24-90B20C5DDC3C}"/>
    <dgm:cxn modelId="{7B7B905E-2D0D-419F-A26A-03E03D06ECD8}" type="presParOf" srcId="{C13249B8-DB7C-4668-8110-D285306B389E}" destId="{A8234597-7ECA-42F3-9FC8-FE6A83014A9B}" srcOrd="0" destOrd="0" presId="urn:microsoft.com/office/officeart/2005/8/layout/hierarchy1"/>
    <dgm:cxn modelId="{F911CBFB-50D7-4213-AB9D-E4A486D69071}" type="presParOf" srcId="{A8234597-7ECA-42F3-9FC8-FE6A83014A9B}" destId="{77BBB4E9-64A8-479E-9989-FF457A72F227}" srcOrd="0" destOrd="0" presId="urn:microsoft.com/office/officeart/2005/8/layout/hierarchy1"/>
    <dgm:cxn modelId="{A9DC1886-6441-431F-A2F3-2039E98C05A3}" type="presParOf" srcId="{77BBB4E9-64A8-479E-9989-FF457A72F227}" destId="{02765621-3A06-4436-83AA-8425319BD92D}" srcOrd="0" destOrd="0" presId="urn:microsoft.com/office/officeart/2005/8/layout/hierarchy1"/>
    <dgm:cxn modelId="{C006D7B7-633B-4E83-8A8A-F17F3335622B}" type="presParOf" srcId="{77BBB4E9-64A8-479E-9989-FF457A72F227}" destId="{5900D7B6-B3D7-44DE-959C-85B2C85F9029}" srcOrd="1" destOrd="0" presId="urn:microsoft.com/office/officeart/2005/8/layout/hierarchy1"/>
    <dgm:cxn modelId="{782256BF-D1E8-4DF8-B6F8-81DAEA11C196}" type="presParOf" srcId="{A8234597-7ECA-42F3-9FC8-FE6A83014A9B}" destId="{05F3442D-E0DC-464D-B9AF-40B6EFA23E8C}" srcOrd="1" destOrd="0" presId="urn:microsoft.com/office/officeart/2005/8/layout/hierarchy1"/>
    <dgm:cxn modelId="{4BF0BF74-C213-4E02-86B2-E8D9BC087FB8}" type="presParOf" srcId="{C13249B8-DB7C-4668-8110-D285306B389E}" destId="{A41301DE-154F-46D6-B569-95A55C317A00}" srcOrd="1" destOrd="0" presId="urn:microsoft.com/office/officeart/2005/8/layout/hierarchy1"/>
    <dgm:cxn modelId="{B9DFEDB8-B16A-43BD-8ED0-A1F98F1EF6B5}" type="presParOf" srcId="{A41301DE-154F-46D6-B569-95A55C317A00}" destId="{A8D0D14A-8E5A-4C8E-899E-189C299C07D0}" srcOrd="0" destOrd="0" presId="urn:microsoft.com/office/officeart/2005/8/layout/hierarchy1"/>
    <dgm:cxn modelId="{DB215419-9099-429F-889C-B7851411C680}" type="presParOf" srcId="{A8D0D14A-8E5A-4C8E-899E-189C299C07D0}" destId="{2AA6DB89-E961-4D24-AE19-70D097094160}" srcOrd="0" destOrd="0" presId="urn:microsoft.com/office/officeart/2005/8/layout/hierarchy1"/>
    <dgm:cxn modelId="{5FF76621-8F33-40ED-8102-78B4180AA895}" type="presParOf" srcId="{A8D0D14A-8E5A-4C8E-899E-189C299C07D0}" destId="{5BDE9422-78BA-4256-B75E-72C617F1BA2C}" srcOrd="1" destOrd="0" presId="urn:microsoft.com/office/officeart/2005/8/layout/hierarchy1"/>
    <dgm:cxn modelId="{09C6B868-E319-4688-99CD-7D9CE29DF09C}" type="presParOf" srcId="{A41301DE-154F-46D6-B569-95A55C317A00}" destId="{44B65519-23D5-4839-99D3-B05B1483A76E}" srcOrd="1" destOrd="0" presId="urn:microsoft.com/office/officeart/2005/8/layout/hierarchy1"/>
    <dgm:cxn modelId="{9DA4CE24-2CD2-48C4-AC17-7833186978D0}" type="presParOf" srcId="{C13249B8-DB7C-4668-8110-D285306B389E}" destId="{9411BF08-0FC8-4F8A-B042-5E516461EC1E}" srcOrd="2" destOrd="0" presId="urn:microsoft.com/office/officeart/2005/8/layout/hierarchy1"/>
    <dgm:cxn modelId="{3618090E-0C96-42B9-9B6D-2CABC286A7A9}" type="presParOf" srcId="{9411BF08-0FC8-4F8A-B042-5E516461EC1E}" destId="{5665C43E-7BC5-49EC-AFED-D1E0F1D59F3C}" srcOrd="0" destOrd="0" presId="urn:microsoft.com/office/officeart/2005/8/layout/hierarchy1"/>
    <dgm:cxn modelId="{E70DFBA2-1C78-4E8F-A748-E433209A9743}" type="presParOf" srcId="{5665C43E-7BC5-49EC-AFED-D1E0F1D59F3C}" destId="{4E834BD0-5001-4E05-B097-DE5D65D7D68B}" srcOrd="0" destOrd="0" presId="urn:microsoft.com/office/officeart/2005/8/layout/hierarchy1"/>
    <dgm:cxn modelId="{0DE30DC3-9151-4D07-92A2-5679082FE4F3}" type="presParOf" srcId="{5665C43E-7BC5-49EC-AFED-D1E0F1D59F3C}" destId="{C13857CB-8B3C-400A-9324-AB66D55EB037}" srcOrd="1" destOrd="0" presId="urn:microsoft.com/office/officeart/2005/8/layout/hierarchy1"/>
    <dgm:cxn modelId="{B2A24AB3-53F8-440D-A516-68773F4E027A}" type="presParOf" srcId="{9411BF08-0FC8-4F8A-B042-5E516461EC1E}" destId="{A2C1370D-F77B-4160-960E-8309ED8EFFFE}" srcOrd="1" destOrd="0" presId="urn:microsoft.com/office/officeart/2005/8/layout/hierarchy1"/>
    <dgm:cxn modelId="{D2455E06-08ED-4A6D-992B-0F9D1D8A3971}" type="presParOf" srcId="{C13249B8-DB7C-4668-8110-D285306B389E}" destId="{EB0013A3-8718-4DB1-B69F-D1F124CBB92D}" srcOrd="3" destOrd="0" presId="urn:microsoft.com/office/officeart/2005/8/layout/hierarchy1"/>
    <dgm:cxn modelId="{1D6AF01F-7DD9-4324-8406-CD8E9183853D}" type="presParOf" srcId="{EB0013A3-8718-4DB1-B69F-D1F124CBB92D}" destId="{593203FF-7DB3-4D08-B5F8-E0EF4D9BA24F}" srcOrd="0" destOrd="0" presId="urn:microsoft.com/office/officeart/2005/8/layout/hierarchy1"/>
    <dgm:cxn modelId="{CF9D5964-1981-48CB-9C72-CA4387EEA7DC}" type="presParOf" srcId="{593203FF-7DB3-4D08-B5F8-E0EF4D9BA24F}" destId="{DD5B6A19-076B-4E6C-9834-ED93C412AF9E}" srcOrd="0" destOrd="0" presId="urn:microsoft.com/office/officeart/2005/8/layout/hierarchy1"/>
    <dgm:cxn modelId="{59EB38C3-0B9B-4AD7-AA4B-6D5CDC0FDF27}" type="presParOf" srcId="{593203FF-7DB3-4D08-B5F8-E0EF4D9BA24F}" destId="{6A0CD83F-2770-4087-ABD2-DEDCA2337662}" srcOrd="1" destOrd="0" presId="urn:microsoft.com/office/officeart/2005/8/layout/hierarchy1"/>
    <dgm:cxn modelId="{1861BA5B-12E9-4946-9F1F-54A861524696}" type="presParOf" srcId="{EB0013A3-8718-4DB1-B69F-D1F124CBB92D}" destId="{32973814-87AC-48B6-B5EE-500F75FC17F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</dgm:pt>
    <dgm:pt modelId="{4AF52931-E4CA-4429-AACB-B8747CDB240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LISTENING</a:t>
          </a:r>
        </a:p>
      </dgm:t>
    </dgm:pt>
    <dgm:pt modelId="{67B2FC97-2FAE-4EFE-9DEE-E4216C657F35}" type="parTrans" cxnId="{F82329C8-C3B2-4E9B-9033-528488D72705}">
      <dgm:prSet/>
      <dgm:spPr/>
      <dgm:t>
        <a:bodyPr/>
        <a:lstStyle/>
        <a:p>
          <a:endParaRPr lang="en-US" sz="1200"/>
        </a:p>
      </dgm:t>
    </dgm:pt>
    <dgm:pt modelId="{D86AF01C-9CBC-41F8-9354-48CD82BDFDC9}" type="sibTrans" cxnId="{F82329C8-C3B2-4E9B-9033-528488D72705}">
      <dgm:prSet/>
      <dgm:spPr/>
      <dgm:t>
        <a:bodyPr/>
        <a:lstStyle/>
        <a:p>
          <a:endParaRPr lang="en-US"/>
        </a:p>
      </dgm:t>
    </dgm:pt>
    <dgm:pt modelId="{BFF9359E-E9B1-4B73-BACC-2C7988765B16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WALKING</a:t>
          </a:r>
        </a:p>
      </dgm:t>
    </dgm:pt>
    <dgm:pt modelId="{6E0A40FA-1B79-4089-8B9A-3BA22865FE4E}" type="parTrans" cxnId="{516EC545-1971-48B3-978C-4756FCDCCFD9}">
      <dgm:prSet/>
      <dgm:spPr/>
      <dgm:t>
        <a:bodyPr/>
        <a:lstStyle/>
        <a:p>
          <a:endParaRPr lang="en-US" sz="1200"/>
        </a:p>
      </dgm:t>
    </dgm:pt>
    <dgm:pt modelId="{1CEF1965-C516-4C44-BAE3-2FA3F5116930}" type="sibTrans" cxnId="{516EC545-1971-48B3-978C-4756FCDCCFD9}">
      <dgm:prSet/>
      <dgm:spPr/>
      <dgm:t>
        <a:bodyPr/>
        <a:lstStyle/>
        <a:p>
          <a:endParaRPr lang="en-US"/>
        </a:p>
      </dgm:t>
    </dgm:pt>
    <dgm:pt modelId="{DAFE638F-36D6-4911-9B36-0CC5BF3BD407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CONFIRMING</a:t>
          </a:r>
        </a:p>
      </dgm:t>
    </dgm:pt>
    <dgm:pt modelId="{3A1006B0-FE9A-4A00-BAA1-C4B4B84B17E3}" type="parTrans" cxnId="{38549DC9-EC73-4D2E-828B-94CD83663F41}">
      <dgm:prSet/>
      <dgm:spPr/>
      <dgm:t>
        <a:bodyPr/>
        <a:lstStyle/>
        <a:p>
          <a:endParaRPr lang="en-US"/>
        </a:p>
      </dgm:t>
    </dgm:pt>
    <dgm:pt modelId="{32B668B4-62EB-4519-847C-4AFE43EAF6C3}" type="sibTrans" cxnId="{38549DC9-EC73-4D2E-828B-94CD83663F41}">
      <dgm:prSet/>
      <dgm:spPr/>
      <dgm:t>
        <a:bodyPr/>
        <a:lstStyle/>
        <a:p>
          <a:endParaRPr lang="en-US"/>
        </a:p>
      </dgm:t>
    </dgm:pt>
    <dgm:pt modelId="{1A349CDE-914B-422F-B21F-CB4651DE4BE0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CONVERSATION</a:t>
          </a:r>
        </a:p>
      </dgm:t>
    </dgm:pt>
    <dgm:pt modelId="{366CA7C8-D354-40D6-ACDC-1CCB5FAC089F}" type="parTrans" cxnId="{DDEF9F19-D176-4151-B083-795749F544D4}">
      <dgm:prSet/>
      <dgm:spPr/>
      <dgm:t>
        <a:bodyPr/>
        <a:lstStyle/>
        <a:p>
          <a:endParaRPr lang="en-US"/>
        </a:p>
      </dgm:t>
    </dgm:pt>
    <dgm:pt modelId="{97024A0F-CF7B-42CF-AA65-6B8458CCCCDA}" type="sibTrans" cxnId="{DDEF9F19-D176-4151-B083-795749F544D4}">
      <dgm:prSet/>
      <dgm:spPr/>
      <dgm:t>
        <a:bodyPr/>
        <a:lstStyle/>
        <a:p>
          <a:endParaRPr lang="en-US"/>
        </a:p>
      </dgm:t>
    </dgm:pt>
    <dgm:pt modelId="{C1B982B3-314E-4996-8930-866FC2AC62B4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E99CFFD1-1614-45AC-A844-1F455B3AB24D}" type="pres">
      <dgm:prSet presAssocID="{4AF52931-E4CA-4429-AACB-B8747CDB2409}" presName="compNode" presStyleCnt="0"/>
      <dgm:spPr/>
    </dgm:pt>
    <dgm:pt modelId="{D4EBEE41-A673-4DA2-B6C8-3A0FF0C68E56}" type="pres">
      <dgm:prSet presAssocID="{4AF52931-E4CA-4429-AACB-B8747CDB2409}" presName="iconBgRect" presStyleLbl="bgShp" presStyleIdx="0" presStyleCnt="4"/>
      <dgm:spPr/>
    </dgm:pt>
    <dgm:pt modelId="{1BB905C4-8B71-4CF8-A9CC-067DC7D6884D}" type="pres">
      <dgm:prSet presAssocID="{4AF52931-E4CA-4429-AACB-B8747CDB2409}" presName="iconRect" presStyleLbl="node1" presStyleIdx="0" presStyleCnt="4"/>
      <dgm:spPr>
        <a:ln>
          <a:noFill/>
        </a:ln>
      </dgm:spPr>
      <dgm:extLst/>
    </dgm:pt>
    <dgm:pt modelId="{5C77AD25-942D-459F-BF2C-9B5F0A2FB4A5}" type="pres">
      <dgm:prSet presAssocID="{4AF52931-E4CA-4429-AACB-B8747CDB2409}" presName="spaceRect" presStyleCnt="0"/>
      <dgm:spPr/>
    </dgm:pt>
    <dgm:pt modelId="{6D7891D8-5D9A-4D09-BFF9-B1F88116B74A}" type="pres">
      <dgm:prSet presAssocID="{4AF52931-E4CA-4429-AACB-B8747CDB2409}" presName="textRect" presStyleLbl="revTx" presStyleIdx="0" presStyleCnt="4">
        <dgm:presLayoutVars>
          <dgm:chMax val="1"/>
          <dgm:chPref val="1"/>
        </dgm:presLayoutVars>
      </dgm:prSet>
      <dgm:spPr/>
    </dgm:pt>
    <dgm:pt modelId="{FAAFDD63-7542-4E36-B974-535AE89C1065}" type="pres">
      <dgm:prSet presAssocID="{D86AF01C-9CBC-41F8-9354-48CD82BDFDC9}" presName="sibTrans" presStyleCnt="0"/>
      <dgm:spPr/>
    </dgm:pt>
    <dgm:pt modelId="{0C52D2C1-FEF2-48D4-8827-6AA198689B5C}" type="pres">
      <dgm:prSet presAssocID="{BFF9359E-E9B1-4B73-BACC-2C7988765B16}" presName="compNode" presStyleCnt="0"/>
      <dgm:spPr/>
    </dgm:pt>
    <dgm:pt modelId="{1052DEC5-FE1D-4EF5-A9C2-36ED73CB24F5}" type="pres">
      <dgm:prSet presAssocID="{BFF9359E-E9B1-4B73-BACC-2C7988765B16}" presName="iconBgRect" presStyleLbl="bgShp" presStyleIdx="1" presStyleCnt="4"/>
      <dgm:spPr/>
    </dgm:pt>
    <dgm:pt modelId="{41F00BA0-3486-4E9C-A07D-04F8064EED46}" type="pres">
      <dgm:prSet presAssocID="{BFF9359E-E9B1-4B73-BACC-2C7988765B16}" presName="iconRect" presStyleLbl="node1" presStyleIdx="1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ke"/>
        </a:ext>
      </dgm:extLst>
    </dgm:pt>
    <dgm:pt modelId="{523C830A-A204-49D9-97A5-C2C4B3E46C28}" type="pres">
      <dgm:prSet presAssocID="{BFF9359E-E9B1-4B73-BACC-2C7988765B16}" presName="spaceRect" presStyleCnt="0"/>
      <dgm:spPr/>
    </dgm:pt>
    <dgm:pt modelId="{B788A5F7-84B0-4D4B-87A6-0ABBD6D8341D}" type="pres">
      <dgm:prSet presAssocID="{BFF9359E-E9B1-4B73-BACC-2C7988765B16}" presName="textRect" presStyleLbl="revTx" presStyleIdx="1" presStyleCnt="4">
        <dgm:presLayoutVars>
          <dgm:chMax val="1"/>
          <dgm:chPref val="1"/>
        </dgm:presLayoutVars>
      </dgm:prSet>
      <dgm:spPr/>
    </dgm:pt>
    <dgm:pt modelId="{C0966877-B21A-4B99-9B4E-3DCAE40015A1}" type="pres">
      <dgm:prSet presAssocID="{1CEF1965-C516-4C44-BAE3-2FA3F5116930}" presName="sibTrans" presStyleCnt="0"/>
      <dgm:spPr/>
    </dgm:pt>
    <dgm:pt modelId="{59995DFA-D9DD-46C0-8A24-D4269EDE8E2E}" type="pres">
      <dgm:prSet presAssocID="{DAFE638F-36D6-4911-9B36-0CC5BF3BD407}" presName="compNode" presStyleCnt="0"/>
      <dgm:spPr/>
    </dgm:pt>
    <dgm:pt modelId="{8B10FC08-B56B-4B36-9D0E-AC11E515115D}" type="pres">
      <dgm:prSet presAssocID="{DAFE638F-36D6-4911-9B36-0CC5BF3BD407}" presName="iconBgRect" presStyleLbl="bgShp" presStyleIdx="2" presStyleCnt="4"/>
      <dgm:spPr/>
    </dgm:pt>
    <dgm:pt modelId="{9FA38F23-1ADC-496C-BDCF-FDBD8843C6A9}" type="pres">
      <dgm:prSet presAssocID="{DAFE638F-36D6-4911-9B36-0CC5BF3BD407}" presName="iconRect" presStyleLbl="node1" presStyleIdx="2" presStyleCnt="4"/>
      <dgm:spPr>
        <a:ln>
          <a:noFill/>
        </a:ln>
      </dgm:spPr>
      <dgm:extLst/>
    </dgm:pt>
    <dgm:pt modelId="{A8064984-D3AC-45FB-B979-2A9C45CB6DEF}" type="pres">
      <dgm:prSet presAssocID="{DAFE638F-36D6-4911-9B36-0CC5BF3BD407}" presName="spaceRect" presStyleCnt="0"/>
      <dgm:spPr/>
    </dgm:pt>
    <dgm:pt modelId="{E16E3865-D6E1-4001-B577-01DF1249257E}" type="pres">
      <dgm:prSet presAssocID="{DAFE638F-36D6-4911-9B36-0CC5BF3BD407}" presName="textRect" presStyleLbl="revTx" presStyleIdx="2" presStyleCnt="4">
        <dgm:presLayoutVars>
          <dgm:chMax val="1"/>
          <dgm:chPref val="1"/>
        </dgm:presLayoutVars>
      </dgm:prSet>
      <dgm:spPr/>
    </dgm:pt>
    <dgm:pt modelId="{1F706DD2-B0AF-4471-B6FE-75B27E260E4D}" type="pres">
      <dgm:prSet presAssocID="{32B668B4-62EB-4519-847C-4AFE43EAF6C3}" presName="sibTrans" presStyleCnt="0"/>
      <dgm:spPr/>
    </dgm:pt>
    <dgm:pt modelId="{B2496A8B-D9F5-46CD-BE0C-14C553FC247E}" type="pres">
      <dgm:prSet presAssocID="{1A349CDE-914B-422F-B21F-CB4651DE4BE0}" presName="compNode" presStyleCnt="0"/>
      <dgm:spPr/>
    </dgm:pt>
    <dgm:pt modelId="{6273516F-B53D-474A-9DBD-20B5A058C429}" type="pres">
      <dgm:prSet presAssocID="{1A349CDE-914B-422F-B21F-CB4651DE4BE0}" presName="iconBgRect" presStyleLbl="bgShp" presStyleIdx="3" presStyleCnt="4"/>
      <dgm:spPr/>
    </dgm:pt>
    <dgm:pt modelId="{252CDFBA-0A07-47D0-BDCF-483E639B9EAD}" type="pres">
      <dgm:prSet presAssocID="{1A349CDE-914B-422F-B21F-CB4651DE4BE0}" presName="iconRect" presStyleLbl="node1" presStyleIdx="3" presStyleCnt="4"/>
      <dgm:spPr>
        <a:ln>
          <a:noFill/>
        </a:ln>
      </dgm:spPr>
      <dgm:extLst/>
    </dgm:pt>
    <dgm:pt modelId="{973E52AD-228C-4ADD-A340-B71625ECFAA2}" type="pres">
      <dgm:prSet presAssocID="{1A349CDE-914B-422F-B21F-CB4651DE4BE0}" presName="spaceRect" presStyleCnt="0"/>
      <dgm:spPr/>
    </dgm:pt>
    <dgm:pt modelId="{589178B6-1AC1-4580-944E-EB86F324A45E}" type="pres">
      <dgm:prSet presAssocID="{1A349CDE-914B-422F-B21F-CB4651DE4BE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DEF9F19-D176-4151-B083-795749F544D4}" srcId="{C7720856-93F0-4CC7-B7FD-2466914A11D4}" destId="{1A349CDE-914B-422F-B21F-CB4651DE4BE0}" srcOrd="3" destOrd="0" parTransId="{366CA7C8-D354-40D6-ACDC-1CCB5FAC089F}" sibTransId="{97024A0F-CF7B-42CF-AA65-6B8458CCCCDA}"/>
    <dgm:cxn modelId="{04E2B95D-AB53-4EA2-9036-3A65E1A4A013}" type="presOf" srcId="{4AF52931-E4CA-4429-AACB-B8747CDB2409}" destId="{6D7891D8-5D9A-4D09-BFF9-B1F88116B74A}" srcOrd="0" destOrd="0" presId="urn:microsoft.com/office/officeart/2018/5/layout/IconCircleLabelList"/>
    <dgm:cxn modelId="{516EC545-1971-48B3-978C-4756FCDCCFD9}" srcId="{C7720856-93F0-4CC7-B7FD-2466914A11D4}" destId="{BFF9359E-E9B1-4B73-BACC-2C7988765B16}" srcOrd="1" destOrd="0" parTransId="{6E0A40FA-1B79-4089-8B9A-3BA22865FE4E}" sibTransId="{1CEF1965-C516-4C44-BAE3-2FA3F5116930}"/>
    <dgm:cxn modelId="{5F48034F-3E3A-4CCA-A583-326DBCCDA340}" type="presOf" srcId="{C7720856-93F0-4CC7-B7FD-2466914A11D4}" destId="{C1B982B3-314E-4996-8930-866FC2AC62B4}" srcOrd="0" destOrd="0" presId="urn:microsoft.com/office/officeart/2018/5/layout/IconCircleLabelList"/>
    <dgm:cxn modelId="{B7F81F54-AC41-4FDF-AF35-F451A9C2301C}" type="presOf" srcId="{DAFE638F-36D6-4911-9B36-0CC5BF3BD407}" destId="{E16E3865-D6E1-4001-B577-01DF1249257E}" srcOrd="0" destOrd="0" presId="urn:microsoft.com/office/officeart/2018/5/layout/IconCircleLabelList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38549DC9-EC73-4D2E-828B-94CD83663F41}" srcId="{C7720856-93F0-4CC7-B7FD-2466914A11D4}" destId="{DAFE638F-36D6-4911-9B36-0CC5BF3BD407}" srcOrd="2" destOrd="0" parTransId="{3A1006B0-FE9A-4A00-BAA1-C4B4B84B17E3}" sibTransId="{32B668B4-62EB-4519-847C-4AFE43EAF6C3}"/>
    <dgm:cxn modelId="{EE1D3DD5-3F4F-4D05-9950-DE62E2090788}" type="presOf" srcId="{1A349CDE-914B-422F-B21F-CB4651DE4BE0}" destId="{589178B6-1AC1-4580-944E-EB86F324A45E}" srcOrd="0" destOrd="0" presId="urn:microsoft.com/office/officeart/2018/5/layout/IconCircleLabelList"/>
    <dgm:cxn modelId="{267E6CF4-8A22-4463-A209-73F660441EF1}" type="presOf" srcId="{BFF9359E-E9B1-4B73-BACC-2C7988765B16}" destId="{B788A5F7-84B0-4D4B-87A6-0ABBD6D8341D}" srcOrd="0" destOrd="0" presId="urn:microsoft.com/office/officeart/2018/5/layout/IconCircleLabelList"/>
    <dgm:cxn modelId="{24436F7F-3C6F-43BD-91FC-F2894DF106C5}" type="presParOf" srcId="{C1B982B3-314E-4996-8930-866FC2AC62B4}" destId="{E99CFFD1-1614-45AC-A844-1F455B3AB24D}" srcOrd="0" destOrd="0" presId="urn:microsoft.com/office/officeart/2018/5/layout/IconCircleLabelList"/>
    <dgm:cxn modelId="{8F99D154-23D9-4F16-806E-D020AD02C493}" type="presParOf" srcId="{E99CFFD1-1614-45AC-A844-1F455B3AB24D}" destId="{D4EBEE41-A673-4DA2-B6C8-3A0FF0C68E56}" srcOrd="0" destOrd="0" presId="urn:microsoft.com/office/officeart/2018/5/layout/IconCircleLabelList"/>
    <dgm:cxn modelId="{2715AC63-D1EE-48BF-A437-A6FDB4E46638}" type="presParOf" srcId="{E99CFFD1-1614-45AC-A844-1F455B3AB24D}" destId="{1BB905C4-8B71-4CF8-A9CC-067DC7D6884D}" srcOrd="1" destOrd="0" presId="urn:microsoft.com/office/officeart/2018/5/layout/IconCircleLabelList"/>
    <dgm:cxn modelId="{5C235DFD-3933-4815-AE2B-E705A49ECDBB}" type="presParOf" srcId="{E99CFFD1-1614-45AC-A844-1F455B3AB24D}" destId="{5C77AD25-942D-459F-BF2C-9B5F0A2FB4A5}" srcOrd="2" destOrd="0" presId="urn:microsoft.com/office/officeart/2018/5/layout/IconCircleLabelList"/>
    <dgm:cxn modelId="{6132E93E-8646-4E7A-95EF-7EB472E391E2}" type="presParOf" srcId="{E99CFFD1-1614-45AC-A844-1F455B3AB24D}" destId="{6D7891D8-5D9A-4D09-BFF9-B1F88116B74A}" srcOrd="3" destOrd="0" presId="urn:microsoft.com/office/officeart/2018/5/layout/IconCircleLabelList"/>
    <dgm:cxn modelId="{9B9725BD-2D12-4F9C-9ACB-6CF4D40912D3}" type="presParOf" srcId="{C1B982B3-314E-4996-8930-866FC2AC62B4}" destId="{FAAFDD63-7542-4E36-B974-535AE89C1065}" srcOrd="1" destOrd="0" presId="urn:microsoft.com/office/officeart/2018/5/layout/IconCircleLabelList"/>
    <dgm:cxn modelId="{DEFFEFBE-6AFC-43F6-92B4-21B0566C7218}" type="presParOf" srcId="{C1B982B3-314E-4996-8930-866FC2AC62B4}" destId="{0C52D2C1-FEF2-48D4-8827-6AA198689B5C}" srcOrd="2" destOrd="0" presId="urn:microsoft.com/office/officeart/2018/5/layout/IconCircleLabelList"/>
    <dgm:cxn modelId="{F64140C3-339A-47FA-A392-48C51BB5E937}" type="presParOf" srcId="{0C52D2C1-FEF2-48D4-8827-6AA198689B5C}" destId="{1052DEC5-FE1D-4EF5-A9C2-36ED73CB24F5}" srcOrd="0" destOrd="0" presId="urn:microsoft.com/office/officeart/2018/5/layout/IconCircleLabelList"/>
    <dgm:cxn modelId="{B828C846-FD45-4510-BC26-44122358E591}" type="presParOf" srcId="{0C52D2C1-FEF2-48D4-8827-6AA198689B5C}" destId="{41F00BA0-3486-4E9C-A07D-04F8064EED46}" srcOrd="1" destOrd="0" presId="urn:microsoft.com/office/officeart/2018/5/layout/IconCircleLabelList"/>
    <dgm:cxn modelId="{B55B5D33-1853-4216-8EDD-9AC4D087F64B}" type="presParOf" srcId="{0C52D2C1-FEF2-48D4-8827-6AA198689B5C}" destId="{523C830A-A204-49D9-97A5-C2C4B3E46C28}" srcOrd="2" destOrd="0" presId="urn:microsoft.com/office/officeart/2018/5/layout/IconCircleLabelList"/>
    <dgm:cxn modelId="{E5D00047-CB65-4E00-A25F-4A6D0A70F975}" type="presParOf" srcId="{0C52D2C1-FEF2-48D4-8827-6AA198689B5C}" destId="{B788A5F7-84B0-4D4B-87A6-0ABBD6D8341D}" srcOrd="3" destOrd="0" presId="urn:microsoft.com/office/officeart/2018/5/layout/IconCircleLabelList"/>
    <dgm:cxn modelId="{0E476F0A-5EE5-437B-8BA1-BE7F269BFDEC}" type="presParOf" srcId="{C1B982B3-314E-4996-8930-866FC2AC62B4}" destId="{C0966877-B21A-4B99-9B4E-3DCAE40015A1}" srcOrd="3" destOrd="0" presId="urn:microsoft.com/office/officeart/2018/5/layout/IconCircleLabelList"/>
    <dgm:cxn modelId="{61B96E47-21B4-48BC-B59D-8D1E98D394DF}" type="presParOf" srcId="{C1B982B3-314E-4996-8930-866FC2AC62B4}" destId="{59995DFA-D9DD-46C0-8A24-D4269EDE8E2E}" srcOrd="4" destOrd="0" presId="urn:microsoft.com/office/officeart/2018/5/layout/IconCircleLabelList"/>
    <dgm:cxn modelId="{7B4937B2-41D3-4FF9-A52E-82426121296F}" type="presParOf" srcId="{59995DFA-D9DD-46C0-8A24-D4269EDE8E2E}" destId="{8B10FC08-B56B-4B36-9D0E-AC11E515115D}" srcOrd="0" destOrd="0" presId="urn:microsoft.com/office/officeart/2018/5/layout/IconCircleLabelList"/>
    <dgm:cxn modelId="{6B1AD224-6FE5-4E3B-AC7D-AD8126416BC0}" type="presParOf" srcId="{59995DFA-D9DD-46C0-8A24-D4269EDE8E2E}" destId="{9FA38F23-1ADC-496C-BDCF-FDBD8843C6A9}" srcOrd="1" destOrd="0" presId="urn:microsoft.com/office/officeart/2018/5/layout/IconCircleLabelList"/>
    <dgm:cxn modelId="{6DF58CAE-34D2-4F43-915F-C5126838D97F}" type="presParOf" srcId="{59995DFA-D9DD-46C0-8A24-D4269EDE8E2E}" destId="{A8064984-D3AC-45FB-B979-2A9C45CB6DEF}" srcOrd="2" destOrd="0" presId="urn:microsoft.com/office/officeart/2018/5/layout/IconCircleLabelList"/>
    <dgm:cxn modelId="{DA41E140-E591-44E5-8FDF-BC9ADAC325B0}" type="presParOf" srcId="{59995DFA-D9DD-46C0-8A24-D4269EDE8E2E}" destId="{E16E3865-D6E1-4001-B577-01DF1249257E}" srcOrd="3" destOrd="0" presId="urn:microsoft.com/office/officeart/2018/5/layout/IconCircleLabelList"/>
    <dgm:cxn modelId="{04B26122-ADFE-4212-83CB-F3D7C03181B6}" type="presParOf" srcId="{C1B982B3-314E-4996-8930-866FC2AC62B4}" destId="{1F706DD2-B0AF-4471-B6FE-75B27E260E4D}" srcOrd="5" destOrd="0" presId="urn:microsoft.com/office/officeart/2018/5/layout/IconCircleLabelList"/>
    <dgm:cxn modelId="{F363865F-A227-4784-85DB-546DD18EA24E}" type="presParOf" srcId="{C1B982B3-314E-4996-8930-866FC2AC62B4}" destId="{B2496A8B-D9F5-46CD-BE0C-14C553FC247E}" srcOrd="6" destOrd="0" presId="urn:microsoft.com/office/officeart/2018/5/layout/IconCircleLabelList"/>
    <dgm:cxn modelId="{DE410051-3C96-4198-8B2F-4D716A2356E3}" type="presParOf" srcId="{B2496A8B-D9F5-46CD-BE0C-14C553FC247E}" destId="{6273516F-B53D-474A-9DBD-20B5A058C429}" srcOrd="0" destOrd="0" presId="urn:microsoft.com/office/officeart/2018/5/layout/IconCircleLabelList"/>
    <dgm:cxn modelId="{44910C88-B17A-4329-AE4F-0A189D7381D6}" type="presParOf" srcId="{B2496A8B-D9F5-46CD-BE0C-14C553FC247E}" destId="{252CDFBA-0A07-47D0-BDCF-483E639B9EAD}" srcOrd="1" destOrd="0" presId="urn:microsoft.com/office/officeart/2018/5/layout/IconCircleLabelList"/>
    <dgm:cxn modelId="{DBB36A1C-D2E3-443A-996E-BB9C2A69C7E8}" type="presParOf" srcId="{B2496A8B-D9F5-46CD-BE0C-14C553FC247E}" destId="{973E52AD-228C-4ADD-A340-B71625ECFAA2}" srcOrd="2" destOrd="0" presId="urn:microsoft.com/office/officeart/2018/5/layout/IconCircleLabelList"/>
    <dgm:cxn modelId="{1C31D731-A64B-4C2D-A5F1-B93F13DFC629}" type="presParOf" srcId="{B2496A8B-D9F5-46CD-BE0C-14C553FC247E}" destId="{589178B6-1AC1-4580-944E-EB86F324A45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730D5F-B814-42C1-B5DA-3EEB13656619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43BFEBD-6D8F-4BA6-81C5-4B7750B99531}">
      <dgm:prSet/>
      <dgm:spPr/>
      <dgm:t>
        <a:bodyPr/>
        <a:lstStyle/>
        <a:p>
          <a:r>
            <a:rPr lang="en-US"/>
            <a:t>Step 1</a:t>
          </a:r>
        </a:p>
      </dgm:t>
    </dgm:pt>
    <dgm:pt modelId="{EC8C8B3F-8763-4DFB-9960-BBBCAC16FA6A}" type="parTrans" cxnId="{998229A9-1B18-4FC0-9C25-A462A8E08B77}">
      <dgm:prSet/>
      <dgm:spPr/>
      <dgm:t>
        <a:bodyPr/>
        <a:lstStyle/>
        <a:p>
          <a:endParaRPr lang="en-US"/>
        </a:p>
      </dgm:t>
    </dgm:pt>
    <dgm:pt modelId="{1379838E-E209-4AEB-A633-BB0CAD741F4F}" type="sibTrans" cxnId="{998229A9-1B18-4FC0-9C25-A462A8E08B77}">
      <dgm:prSet/>
      <dgm:spPr/>
      <dgm:t>
        <a:bodyPr/>
        <a:lstStyle/>
        <a:p>
          <a:endParaRPr lang="en-US"/>
        </a:p>
      </dgm:t>
    </dgm:pt>
    <dgm:pt modelId="{0FB9B1DB-BEFC-4E84-ACE3-D6CC35B0DDE7}">
      <dgm:prSet/>
      <dgm:spPr/>
      <dgm:t>
        <a:bodyPr/>
        <a:lstStyle/>
        <a:p>
          <a:r>
            <a:rPr lang="en-US"/>
            <a:t>Step 1</a:t>
          </a:r>
        </a:p>
      </dgm:t>
    </dgm:pt>
    <dgm:pt modelId="{90A25305-26BB-44FA-B00E-71B25F8F1472}" type="parTrans" cxnId="{85F616E5-96A2-4FFE-BB23-F87E4DCF4E44}">
      <dgm:prSet/>
      <dgm:spPr/>
      <dgm:t>
        <a:bodyPr/>
        <a:lstStyle/>
        <a:p>
          <a:endParaRPr lang="en-US"/>
        </a:p>
      </dgm:t>
    </dgm:pt>
    <dgm:pt modelId="{F803FC2E-61CF-4883-AF2D-61BE16130D4B}" type="sibTrans" cxnId="{85F616E5-96A2-4FFE-BB23-F87E4DCF4E44}">
      <dgm:prSet/>
      <dgm:spPr/>
      <dgm:t>
        <a:bodyPr/>
        <a:lstStyle/>
        <a:p>
          <a:endParaRPr lang="en-US"/>
        </a:p>
      </dgm:t>
    </dgm:pt>
    <dgm:pt modelId="{4EEB4A8E-F8E3-4A6D-AAFE-E5AD5AD849F5}">
      <dgm:prSet/>
      <dgm:spPr/>
      <dgm:t>
        <a:bodyPr/>
        <a:lstStyle/>
        <a:p>
          <a:r>
            <a:rPr lang="en-US"/>
            <a:t>One person responds</a:t>
          </a:r>
        </a:p>
      </dgm:t>
    </dgm:pt>
    <dgm:pt modelId="{212ED442-9AD2-47A3-BFC1-7E202267764A}" type="parTrans" cxnId="{64C1E7D0-DEBD-4F8F-85E0-D40BB45A32F6}">
      <dgm:prSet/>
      <dgm:spPr/>
      <dgm:t>
        <a:bodyPr/>
        <a:lstStyle/>
        <a:p>
          <a:endParaRPr lang="en-US"/>
        </a:p>
      </dgm:t>
    </dgm:pt>
    <dgm:pt modelId="{BF12E513-BE3E-48D8-8912-82545C2749E7}" type="sibTrans" cxnId="{64C1E7D0-DEBD-4F8F-85E0-D40BB45A32F6}">
      <dgm:prSet/>
      <dgm:spPr/>
      <dgm:t>
        <a:bodyPr/>
        <a:lstStyle/>
        <a:p>
          <a:endParaRPr lang="en-US"/>
        </a:p>
      </dgm:t>
    </dgm:pt>
    <dgm:pt modelId="{4320DA03-FBCE-48F6-A4D4-61EB1ABC8276}">
      <dgm:prSet/>
      <dgm:spPr/>
      <dgm:t>
        <a:bodyPr/>
        <a:lstStyle/>
        <a:p>
          <a:r>
            <a:rPr lang="en-US"/>
            <a:t>Step 2</a:t>
          </a:r>
        </a:p>
      </dgm:t>
    </dgm:pt>
    <dgm:pt modelId="{773CED8A-6DD9-4782-AFBA-FD8D22283317}" type="parTrans" cxnId="{C41E2E5F-097E-4B8A-9486-19BB85E108DB}">
      <dgm:prSet/>
      <dgm:spPr/>
      <dgm:t>
        <a:bodyPr/>
        <a:lstStyle/>
        <a:p>
          <a:endParaRPr lang="en-US"/>
        </a:p>
      </dgm:t>
    </dgm:pt>
    <dgm:pt modelId="{CA5BEF2D-1E5B-44B0-A186-89383608B078}" type="sibTrans" cxnId="{C41E2E5F-097E-4B8A-9486-19BB85E108DB}">
      <dgm:prSet/>
      <dgm:spPr/>
      <dgm:t>
        <a:bodyPr/>
        <a:lstStyle/>
        <a:p>
          <a:endParaRPr lang="en-US"/>
        </a:p>
      </dgm:t>
    </dgm:pt>
    <dgm:pt modelId="{D0F9A562-1F55-49B9-91E5-782CEB58455D}">
      <dgm:prSet/>
      <dgm:spPr/>
      <dgm:t>
        <a:bodyPr/>
        <a:lstStyle/>
        <a:p>
          <a:r>
            <a:rPr lang="en-US"/>
            <a:t>Step 2</a:t>
          </a:r>
        </a:p>
      </dgm:t>
    </dgm:pt>
    <dgm:pt modelId="{223821B8-1EEB-4E49-8E06-9615A9E8012A}" type="parTrans" cxnId="{3E4FAC6A-5F9D-4BD8-8BB4-DD53ABD26416}">
      <dgm:prSet/>
      <dgm:spPr/>
      <dgm:t>
        <a:bodyPr/>
        <a:lstStyle/>
        <a:p>
          <a:endParaRPr lang="en-US"/>
        </a:p>
      </dgm:t>
    </dgm:pt>
    <dgm:pt modelId="{D028AE15-483A-46B3-93ED-15EB76B3D850}" type="sibTrans" cxnId="{3E4FAC6A-5F9D-4BD8-8BB4-DD53ABD26416}">
      <dgm:prSet/>
      <dgm:spPr/>
      <dgm:t>
        <a:bodyPr/>
        <a:lstStyle/>
        <a:p>
          <a:endParaRPr lang="en-US"/>
        </a:p>
      </dgm:t>
    </dgm:pt>
    <dgm:pt modelId="{B3C2A95A-44B9-4A93-B135-8829A5EFFA05}">
      <dgm:prSet/>
      <dgm:spPr/>
      <dgm:t>
        <a:bodyPr/>
        <a:lstStyle/>
        <a:p>
          <a:r>
            <a:rPr lang="en-US"/>
            <a:t>We all listen</a:t>
          </a:r>
        </a:p>
      </dgm:t>
    </dgm:pt>
    <dgm:pt modelId="{0DF62ECA-95BA-4FE7-A727-810457FFF029}" type="parTrans" cxnId="{A10F01E3-1308-4B7B-A2B4-2AF77951923F}">
      <dgm:prSet/>
      <dgm:spPr/>
      <dgm:t>
        <a:bodyPr/>
        <a:lstStyle/>
        <a:p>
          <a:endParaRPr lang="en-US"/>
        </a:p>
      </dgm:t>
    </dgm:pt>
    <dgm:pt modelId="{666FAE65-A249-463C-8B6C-5932D072F026}" type="sibTrans" cxnId="{A10F01E3-1308-4B7B-A2B4-2AF77951923F}">
      <dgm:prSet/>
      <dgm:spPr/>
      <dgm:t>
        <a:bodyPr/>
        <a:lstStyle/>
        <a:p>
          <a:endParaRPr lang="en-US"/>
        </a:p>
      </dgm:t>
    </dgm:pt>
    <dgm:pt modelId="{A533F9F1-DB3E-4533-9FDC-23ECBA7E9067}">
      <dgm:prSet/>
      <dgm:spPr/>
      <dgm:t>
        <a:bodyPr/>
        <a:lstStyle/>
        <a:p>
          <a:r>
            <a:rPr lang="en-US"/>
            <a:t>Step 3</a:t>
          </a:r>
        </a:p>
      </dgm:t>
    </dgm:pt>
    <dgm:pt modelId="{8C0169ED-04E5-43B7-ADE4-62B09352F330}" type="parTrans" cxnId="{512F738F-1AE1-4B04-BD62-8C648400C157}">
      <dgm:prSet/>
      <dgm:spPr/>
      <dgm:t>
        <a:bodyPr/>
        <a:lstStyle/>
        <a:p>
          <a:endParaRPr lang="en-US"/>
        </a:p>
      </dgm:t>
    </dgm:pt>
    <dgm:pt modelId="{69F108CF-AC38-450D-B286-BA15D251F582}" type="sibTrans" cxnId="{512F738F-1AE1-4B04-BD62-8C648400C157}">
      <dgm:prSet/>
      <dgm:spPr/>
      <dgm:t>
        <a:bodyPr/>
        <a:lstStyle/>
        <a:p>
          <a:endParaRPr lang="en-US"/>
        </a:p>
      </dgm:t>
    </dgm:pt>
    <dgm:pt modelId="{065F054D-B71C-4692-9354-7A9BDF8F5551}">
      <dgm:prSet/>
      <dgm:spPr/>
      <dgm:t>
        <a:bodyPr/>
        <a:lstStyle/>
        <a:p>
          <a:r>
            <a:rPr lang="en-US"/>
            <a:t>Step 3</a:t>
          </a:r>
        </a:p>
      </dgm:t>
    </dgm:pt>
    <dgm:pt modelId="{78C31F38-13EA-40AB-A859-DD10F7EC728C}" type="parTrans" cxnId="{A086DE43-C665-44BE-9028-F9D899522831}">
      <dgm:prSet/>
      <dgm:spPr/>
      <dgm:t>
        <a:bodyPr/>
        <a:lstStyle/>
        <a:p>
          <a:endParaRPr lang="en-US"/>
        </a:p>
      </dgm:t>
    </dgm:pt>
    <dgm:pt modelId="{76DFE531-92A0-435C-B511-5956AF2DEFA7}" type="sibTrans" cxnId="{A086DE43-C665-44BE-9028-F9D899522831}">
      <dgm:prSet/>
      <dgm:spPr/>
      <dgm:t>
        <a:bodyPr/>
        <a:lstStyle/>
        <a:p>
          <a:endParaRPr lang="en-US"/>
        </a:p>
      </dgm:t>
    </dgm:pt>
    <dgm:pt modelId="{FA1A43ED-8C4C-4B21-9798-C57A7A561531}">
      <dgm:prSet/>
      <dgm:spPr/>
      <dgm:t>
        <a:bodyPr/>
        <a:lstStyle/>
        <a:p>
          <a:r>
            <a:rPr lang="en-US"/>
            <a:t>We confirm what we heard</a:t>
          </a:r>
        </a:p>
      </dgm:t>
    </dgm:pt>
    <dgm:pt modelId="{D514E1F9-B7AC-46E8-B304-49CC6E2EA462}" type="parTrans" cxnId="{A5BDAC40-F130-4413-A902-5C0B016ECB22}">
      <dgm:prSet/>
      <dgm:spPr/>
      <dgm:t>
        <a:bodyPr/>
        <a:lstStyle/>
        <a:p>
          <a:endParaRPr lang="en-US"/>
        </a:p>
      </dgm:t>
    </dgm:pt>
    <dgm:pt modelId="{41845DE2-40B7-4C40-8410-B4B9FC671CC0}" type="sibTrans" cxnId="{A5BDAC40-F130-4413-A902-5C0B016ECB22}">
      <dgm:prSet/>
      <dgm:spPr/>
      <dgm:t>
        <a:bodyPr/>
        <a:lstStyle/>
        <a:p>
          <a:endParaRPr lang="en-US"/>
        </a:p>
      </dgm:t>
    </dgm:pt>
    <dgm:pt modelId="{8BD7F934-0697-403B-88B5-C65131BEEBAA}" type="pres">
      <dgm:prSet presAssocID="{34730D5F-B814-42C1-B5DA-3EEB13656619}" presName="Name0" presStyleCnt="0">
        <dgm:presLayoutVars>
          <dgm:dir/>
          <dgm:animLvl val="lvl"/>
          <dgm:resizeHandles val="exact"/>
        </dgm:presLayoutVars>
      </dgm:prSet>
      <dgm:spPr/>
    </dgm:pt>
    <dgm:pt modelId="{68D1151B-3365-40B7-A606-892C9A61C81F}" type="pres">
      <dgm:prSet presAssocID="{A533F9F1-DB3E-4533-9FDC-23ECBA7E9067}" presName="boxAndChildren" presStyleCnt="0"/>
      <dgm:spPr/>
    </dgm:pt>
    <dgm:pt modelId="{60BA5602-2FC8-477B-83F7-82D273C0EE4D}" type="pres">
      <dgm:prSet presAssocID="{A533F9F1-DB3E-4533-9FDC-23ECBA7E9067}" presName="parentTextBox" presStyleLbl="alignNode1" presStyleIdx="0" presStyleCnt="3"/>
      <dgm:spPr/>
    </dgm:pt>
    <dgm:pt modelId="{9A0DCBC1-B71E-4C47-A01F-8620D4694BA5}" type="pres">
      <dgm:prSet presAssocID="{A533F9F1-DB3E-4533-9FDC-23ECBA7E9067}" presName="descendantBox" presStyleLbl="bgAccFollowNode1" presStyleIdx="0" presStyleCnt="3"/>
      <dgm:spPr/>
    </dgm:pt>
    <dgm:pt modelId="{3FEB99A5-D17B-460D-A4CB-73A0CBA7C8CE}" type="pres">
      <dgm:prSet presAssocID="{CA5BEF2D-1E5B-44B0-A186-89383608B078}" presName="sp" presStyleCnt="0"/>
      <dgm:spPr/>
    </dgm:pt>
    <dgm:pt modelId="{BFDD2DC1-A680-4A96-9BA0-A97200959BE6}" type="pres">
      <dgm:prSet presAssocID="{4320DA03-FBCE-48F6-A4D4-61EB1ABC8276}" presName="arrowAndChildren" presStyleCnt="0"/>
      <dgm:spPr/>
    </dgm:pt>
    <dgm:pt modelId="{1F119269-5985-47A4-AFD8-085A91F29566}" type="pres">
      <dgm:prSet presAssocID="{4320DA03-FBCE-48F6-A4D4-61EB1ABC8276}" presName="parentTextArrow" presStyleLbl="node1" presStyleIdx="0" presStyleCnt="0"/>
      <dgm:spPr/>
    </dgm:pt>
    <dgm:pt modelId="{77360CF0-C87C-4611-8788-A18A2893AA8D}" type="pres">
      <dgm:prSet presAssocID="{4320DA03-FBCE-48F6-A4D4-61EB1ABC8276}" presName="arrow" presStyleLbl="alignNode1" presStyleIdx="1" presStyleCnt="3"/>
      <dgm:spPr/>
    </dgm:pt>
    <dgm:pt modelId="{C2D56FB7-3461-44C7-8568-374140952BF0}" type="pres">
      <dgm:prSet presAssocID="{4320DA03-FBCE-48F6-A4D4-61EB1ABC8276}" presName="descendantArrow" presStyleLbl="bgAccFollowNode1" presStyleIdx="1" presStyleCnt="3"/>
      <dgm:spPr/>
    </dgm:pt>
    <dgm:pt modelId="{4EB83853-7F5B-4202-9E08-EFA11B7C1396}" type="pres">
      <dgm:prSet presAssocID="{1379838E-E209-4AEB-A633-BB0CAD741F4F}" presName="sp" presStyleCnt="0"/>
      <dgm:spPr/>
    </dgm:pt>
    <dgm:pt modelId="{02C914CC-598B-4B43-988E-892F481EABC0}" type="pres">
      <dgm:prSet presAssocID="{943BFEBD-6D8F-4BA6-81C5-4B7750B99531}" presName="arrowAndChildren" presStyleCnt="0"/>
      <dgm:spPr/>
    </dgm:pt>
    <dgm:pt modelId="{A9F88E02-2B06-4990-83AF-2F655C9ADC3A}" type="pres">
      <dgm:prSet presAssocID="{943BFEBD-6D8F-4BA6-81C5-4B7750B99531}" presName="parentTextArrow" presStyleLbl="node1" presStyleIdx="0" presStyleCnt="0"/>
      <dgm:spPr/>
    </dgm:pt>
    <dgm:pt modelId="{F809F47C-8DFC-426C-B831-45ED40436C5A}" type="pres">
      <dgm:prSet presAssocID="{943BFEBD-6D8F-4BA6-81C5-4B7750B99531}" presName="arrow" presStyleLbl="alignNode1" presStyleIdx="2" presStyleCnt="3"/>
      <dgm:spPr/>
    </dgm:pt>
    <dgm:pt modelId="{A57BD6B0-489D-47BB-9838-C88E5CC17C95}" type="pres">
      <dgm:prSet presAssocID="{943BFEBD-6D8F-4BA6-81C5-4B7750B99531}" presName="descendantArrow" presStyleLbl="bgAccFollowNode1" presStyleIdx="2" presStyleCnt="3"/>
      <dgm:spPr/>
    </dgm:pt>
  </dgm:ptLst>
  <dgm:cxnLst>
    <dgm:cxn modelId="{E36FB327-92B1-4027-9A5F-63CBB6EE04BF}" type="presOf" srcId="{B3C2A95A-44B9-4A93-B135-8829A5EFFA05}" destId="{C2D56FB7-3461-44C7-8568-374140952BF0}" srcOrd="0" destOrd="1" presId="urn:microsoft.com/office/officeart/2016/7/layout/VerticalDownArrowProcess"/>
    <dgm:cxn modelId="{25881C31-518D-4B74-A9DC-C1E0E02D2649}" type="presOf" srcId="{4320DA03-FBCE-48F6-A4D4-61EB1ABC8276}" destId="{77360CF0-C87C-4611-8788-A18A2893AA8D}" srcOrd="1" destOrd="0" presId="urn:microsoft.com/office/officeart/2016/7/layout/VerticalDownArrowProcess"/>
    <dgm:cxn modelId="{A5BDAC40-F130-4413-A902-5C0B016ECB22}" srcId="{065F054D-B71C-4692-9354-7A9BDF8F5551}" destId="{FA1A43ED-8C4C-4B21-9798-C57A7A561531}" srcOrd="0" destOrd="0" parTransId="{D514E1F9-B7AC-46E8-B304-49CC6E2EA462}" sibTransId="{41845DE2-40B7-4C40-8410-B4B9FC671CC0}"/>
    <dgm:cxn modelId="{84A8085E-1C57-4640-A738-6D10011D9563}" type="presOf" srcId="{FA1A43ED-8C4C-4B21-9798-C57A7A561531}" destId="{9A0DCBC1-B71E-4C47-A01F-8620D4694BA5}" srcOrd="0" destOrd="1" presId="urn:microsoft.com/office/officeart/2016/7/layout/VerticalDownArrowProcess"/>
    <dgm:cxn modelId="{C41E2E5F-097E-4B8A-9486-19BB85E108DB}" srcId="{34730D5F-B814-42C1-B5DA-3EEB13656619}" destId="{4320DA03-FBCE-48F6-A4D4-61EB1ABC8276}" srcOrd="1" destOrd="0" parTransId="{773CED8A-6DD9-4782-AFBA-FD8D22283317}" sibTransId="{CA5BEF2D-1E5B-44B0-A186-89383608B078}"/>
    <dgm:cxn modelId="{A086DE43-C665-44BE-9028-F9D899522831}" srcId="{A533F9F1-DB3E-4533-9FDC-23ECBA7E9067}" destId="{065F054D-B71C-4692-9354-7A9BDF8F5551}" srcOrd="0" destOrd="0" parTransId="{78C31F38-13EA-40AB-A859-DD10F7EC728C}" sibTransId="{76DFE531-92A0-435C-B511-5956AF2DEFA7}"/>
    <dgm:cxn modelId="{9E44BC68-5D4F-4377-9C78-097B530DD50C}" type="presOf" srcId="{A533F9F1-DB3E-4533-9FDC-23ECBA7E9067}" destId="{60BA5602-2FC8-477B-83F7-82D273C0EE4D}" srcOrd="0" destOrd="0" presId="urn:microsoft.com/office/officeart/2016/7/layout/VerticalDownArrowProcess"/>
    <dgm:cxn modelId="{3E4FAC6A-5F9D-4BD8-8BB4-DD53ABD26416}" srcId="{4320DA03-FBCE-48F6-A4D4-61EB1ABC8276}" destId="{D0F9A562-1F55-49B9-91E5-782CEB58455D}" srcOrd="0" destOrd="0" parTransId="{223821B8-1EEB-4E49-8E06-9615A9E8012A}" sibTransId="{D028AE15-483A-46B3-93ED-15EB76B3D850}"/>
    <dgm:cxn modelId="{5BC6D984-B84C-4113-A82F-1868986C2371}" type="presOf" srcId="{34730D5F-B814-42C1-B5DA-3EEB13656619}" destId="{8BD7F934-0697-403B-88B5-C65131BEEBAA}" srcOrd="0" destOrd="0" presId="urn:microsoft.com/office/officeart/2016/7/layout/VerticalDownArrowProcess"/>
    <dgm:cxn modelId="{92C5D28A-725C-4409-8268-02A6781497A6}" type="presOf" srcId="{4EEB4A8E-F8E3-4A6D-AAFE-E5AD5AD849F5}" destId="{A57BD6B0-489D-47BB-9838-C88E5CC17C95}" srcOrd="0" destOrd="1" presId="urn:microsoft.com/office/officeart/2016/7/layout/VerticalDownArrowProcess"/>
    <dgm:cxn modelId="{512F738F-1AE1-4B04-BD62-8C648400C157}" srcId="{34730D5F-B814-42C1-B5DA-3EEB13656619}" destId="{A533F9F1-DB3E-4533-9FDC-23ECBA7E9067}" srcOrd="2" destOrd="0" parTransId="{8C0169ED-04E5-43B7-ADE4-62B09352F330}" sibTransId="{69F108CF-AC38-450D-B286-BA15D251F582}"/>
    <dgm:cxn modelId="{998229A9-1B18-4FC0-9C25-A462A8E08B77}" srcId="{34730D5F-B814-42C1-B5DA-3EEB13656619}" destId="{943BFEBD-6D8F-4BA6-81C5-4B7750B99531}" srcOrd="0" destOrd="0" parTransId="{EC8C8B3F-8763-4DFB-9960-BBBCAC16FA6A}" sibTransId="{1379838E-E209-4AEB-A633-BB0CAD741F4F}"/>
    <dgm:cxn modelId="{166A72B6-C6BE-4351-B17B-A265990A6364}" type="presOf" srcId="{065F054D-B71C-4692-9354-7A9BDF8F5551}" destId="{9A0DCBC1-B71E-4C47-A01F-8620D4694BA5}" srcOrd="0" destOrd="0" presId="urn:microsoft.com/office/officeart/2016/7/layout/VerticalDownArrowProcess"/>
    <dgm:cxn modelId="{F5F91CBA-FCFE-4FAD-8D9F-99864ACAA975}" type="presOf" srcId="{4320DA03-FBCE-48F6-A4D4-61EB1ABC8276}" destId="{1F119269-5985-47A4-AFD8-085A91F29566}" srcOrd="0" destOrd="0" presId="urn:microsoft.com/office/officeart/2016/7/layout/VerticalDownArrowProcess"/>
    <dgm:cxn modelId="{64C1E7D0-DEBD-4F8F-85E0-D40BB45A32F6}" srcId="{0FB9B1DB-BEFC-4E84-ACE3-D6CC35B0DDE7}" destId="{4EEB4A8E-F8E3-4A6D-AAFE-E5AD5AD849F5}" srcOrd="0" destOrd="0" parTransId="{212ED442-9AD2-47A3-BFC1-7E202267764A}" sibTransId="{BF12E513-BE3E-48D8-8912-82545C2749E7}"/>
    <dgm:cxn modelId="{D3830FD6-B621-4423-AE79-0C30487AD61E}" type="presOf" srcId="{943BFEBD-6D8F-4BA6-81C5-4B7750B99531}" destId="{A9F88E02-2B06-4990-83AF-2F655C9ADC3A}" srcOrd="0" destOrd="0" presId="urn:microsoft.com/office/officeart/2016/7/layout/VerticalDownArrowProcess"/>
    <dgm:cxn modelId="{A10F01E3-1308-4B7B-A2B4-2AF77951923F}" srcId="{D0F9A562-1F55-49B9-91E5-782CEB58455D}" destId="{B3C2A95A-44B9-4A93-B135-8829A5EFFA05}" srcOrd="0" destOrd="0" parTransId="{0DF62ECA-95BA-4FE7-A727-810457FFF029}" sibTransId="{666FAE65-A249-463C-8B6C-5932D072F026}"/>
    <dgm:cxn modelId="{85F616E5-96A2-4FFE-BB23-F87E4DCF4E44}" srcId="{943BFEBD-6D8F-4BA6-81C5-4B7750B99531}" destId="{0FB9B1DB-BEFC-4E84-ACE3-D6CC35B0DDE7}" srcOrd="0" destOrd="0" parTransId="{90A25305-26BB-44FA-B00E-71B25F8F1472}" sibTransId="{F803FC2E-61CF-4883-AF2D-61BE16130D4B}"/>
    <dgm:cxn modelId="{51685DF0-459A-4523-B86B-5345BC0EFD02}" type="presOf" srcId="{D0F9A562-1F55-49B9-91E5-782CEB58455D}" destId="{C2D56FB7-3461-44C7-8568-374140952BF0}" srcOrd="0" destOrd="0" presId="urn:microsoft.com/office/officeart/2016/7/layout/VerticalDownArrowProcess"/>
    <dgm:cxn modelId="{DC3645F5-AFAC-494D-BFE8-98B115E03839}" type="presOf" srcId="{943BFEBD-6D8F-4BA6-81C5-4B7750B99531}" destId="{F809F47C-8DFC-426C-B831-45ED40436C5A}" srcOrd="1" destOrd="0" presId="urn:microsoft.com/office/officeart/2016/7/layout/VerticalDownArrowProcess"/>
    <dgm:cxn modelId="{31B741FC-D320-4C64-8C0C-63F207FEC3B6}" type="presOf" srcId="{0FB9B1DB-BEFC-4E84-ACE3-D6CC35B0DDE7}" destId="{A57BD6B0-489D-47BB-9838-C88E5CC17C95}" srcOrd="0" destOrd="0" presId="urn:microsoft.com/office/officeart/2016/7/layout/VerticalDownArrowProcess"/>
    <dgm:cxn modelId="{527584A2-CB81-48CF-BA9D-2C117B3F552E}" type="presParOf" srcId="{8BD7F934-0697-403B-88B5-C65131BEEBAA}" destId="{68D1151B-3365-40B7-A606-892C9A61C81F}" srcOrd="0" destOrd="0" presId="urn:microsoft.com/office/officeart/2016/7/layout/VerticalDownArrowProcess"/>
    <dgm:cxn modelId="{8923C6A0-B0B6-4EAA-B65E-5474316021AC}" type="presParOf" srcId="{68D1151B-3365-40B7-A606-892C9A61C81F}" destId="{60BA5602-2FC8-477B-83F7-82D273C0EE4D}" srcOrd="0" destOrd="0" presId="urn:microsoft.com/office/officeart/2016/7/layout/VerticalDownArrowProcess"/>
    <dgm:cxn modelId="{CB113EF2-7C20-4501-AFA7-96EFDC31E2A7}" type="presParOf" srcId="{68D1151B-3365-40B7-A606-892C9A61C81F}" destId="{9A0DCBC1-B71E-4C47-A01F-8620D4694BA5}" srcOrd="1" destOrd="0" presId="urn:microsoft.com/office/officeart/2016/7/layout/VerticalDownArrowProcess"/>
    <dgm:cxn modelId="{A8F31947-7C70-4F30-BA3E-D064B1041405}" type="presParOf" srcId="{8BD7F934-0697-403B-88B5-C65131BEEBAA}" destId="{3FEB99A5-D17B-460D-A4CB-73A0CBA7C8CE}" srcOrd="1" destOrd="0" presId="urn:microsoft.com/office/officeart/2016/7/layout/VerticalDownArrowProcess"/>
    <dgm:cxn modelId="{E42BA7FA-F9F6-4372-80C9-973A036C86C0}" type="presParOf" srcId="{8BD7F934-0697-403B-88B5-C65131BEEBAA}" destId="{BFDD2DC1-A680-4A96-9BA0-A97200959BE6}" srcOrd="2" destOrd="0" presId="urn:microsoft.com/office/officeart/2016/7/layout/VerticalDownArrowProcess"/>
    <dgm:cxn modelId="{CE43FB6C-1D87-433A-BCCE-D5D4624AE44F}" type="presParOf" srcId="{BFDD2DC1-A680-4A96-9BA0-A97200959BE6}" destId="{1F119269-5985-47A4-AFD8-085A91F29566}" srcOrd="0" destOrd="0" presId="urn:microsoft.com/office/officeart/2016/7/layout/VerticalDownArrowProcess"/>
    <dgm:cxn modelId="{6C50CB6F-3FB8-43C0-95E4-2F6A190A9461}" type="presParOf" srcId="{BFDD2DC1-A680-4A96-9BA0-A97200959BE6}" destId="{77360CF0-C87C-4611-8788-A18A2893AA8D}" srcOrd="1" destOrd="0" presId="urn:microsoft.com/office/officeart/2016/7/layout/VerticalDownArrowProcess"/>
    <dgm:cxn modelId="{3A382639-77F4-47DE-8540-D1710CD1E817}" type="presParOf" srcId="{BFDD2DC1-A680-4A96-9BA0-A97200959BE6}" destId="{C2D56FB7-3461-44C7-8568-374140952BF0}" srcOrd="2" destOrd="0" presId="urn:microsoft.com/office/officeart/2016/7/layout/VerticalDownArrowProcess"/>
    <dgm:cxn modelId="{054BAB4F-E532-49B7-83D1-998AC4551F99}" type="presParOf" srcId="{8BD7F934-0697-403B-88B5-C65131BEEBAA}" destId="{4EB83853-7F5B-4202-9E08-EFA11B7C1396}" srcOrd="3" destOrd="0" presId="urn:microsoft.com/office/officeart/2016/7/layout/VerticalDownArrowProcess"/>
    <dgm:cxn modelId="{8DB6F123-0978-44CD-BB6D-5F8FA283A069}" type="presParOf" srcId="{8BD7F934-0697-403B-88B5-C65131BEEBAA}" destId="{02C914CC-598B-4B43-988E-892F481EABC0}" srcOrd="4" destOrd="0" presId="urn:microsoft.com/office/officeart/2016/7/layout/VerticalDownArrowProcess"/>
    <dgm:cxn modelId="{8E8571AD-4174-4917-8895-FBB73BDF9A86}" type="presParOf" srcId="{02C914CC-598B-4B43-988E-892F481EABC0}" destId="{A9F88E02-2B06-4990-83AF-2F655C9ADC3A}" srcOrd="0" destOrd="0" presId="urn:microsoft.com/office/officeart/2016/7/layout/VerticalDownArrowProcess"/>
    <dgm:cxn modelId="{A70FE020-5607-41DB-9DCB-6E5DF7CAA52C}" type="presParOf" srcId="{02C914CC-598B-4B43-988E-892F481EABC0}" destId="{F809F47C-8DFC-426C-B831-45ED40436C5A}" srcOrd="1" destOrd="0" presId="urn:microsoft.com/office/officeart/2016/7/layout/VerticalDownArrowProcess"/>
    <dgm:cxn modelId="{BAC466EA-A988-4248-99CB-71C376040AD0}" type="presParOf" srcId="{02C914CC-598B-4B43-988E-892F481EABC0}" destId="{A57BD6B0-489D-47BB-9838-C88E5CC17C95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65621-3A06-4436-83AA-8425319BD92D}">
      <dsp:nvSpPr>
        <dsp:cNvPr id="0" name=""/>
        <dsp:cNvSpPr/>
      </dsp:nvSpPr>
      <dsp:spPr>
        <a:xfrm>
          <a:off x="2812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0D7B6-B3D7-44DE-959C-85B2C85F9029}">
      <dsp:nvSpPr>
        <dsp:cNvPr id="0" name=""/>
        <dsp:cNvSpPr/>
      </dsp:nvSpPr>
      <dsp:spPr>
        <a:xfrm>
          <a:off x="225965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ETHNIC DIVERSITY</a:t>
          </a:r>
          <a:endParaRPr lang="en-US" sz="1900" kern="1200"/>
        </a:p>
      </dsp:txBody>
      <dsp:txXfrm>
        <a:off x="263318" y="943132"/>
        <a:ext cx="1933669" cy="1200612"/>
      </dsp:txXfrm>
    </dsp:sp>
    <dsp:sp modelId="{2AA6DB89-E961-4D24-AE19-70D097094160}">
      <dsp:nvSpPr>
        <dsp:cNvPr id="0" name=""/>
        <dsp:cNvSpPr/>
      </dsp:nvSpPr>
      <dsp:spPr>
        <a:xfrm>
          <a:off x="2457493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E9422-78BA-4256-B75E-72C617F1BA2C}">
      <dsp:nvSpPr>
        <dsp:cNvPr id="0" name=""/>
        <dsp:cNvSpPr/>
      </dsp:nvSpPr>
      <dsp:spPr>
        <a:xfrm>
          <a:off x="2680646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SOCIAL DIFFERENCES</a:t>
          </a:r>
          <a:endParaRPr lang="en-US" sz="1900" kern="1200"/>
        </a:p>
      </dsp:txBody>
      <dsp:txXfrm>
        <a:off x="2717999" y="943132"/>
        <a:ext cx="1933669" cy="1200612"/>
      </dsp:txXfrm>
    </dsp:sp>
    <dsp:sp modelId="{4E834BD0-5001-4E05-B097-DE5D65D7D68B}">
      <dsp:nvSpPr>
        <dsp:cNvPr id="0" name=""/>
        <dsp:cNvSpPr/>
      </dsp:nvSpPr>
      <dsp:spPr>
        <a:xfrm>
          <a:off x="4912174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857CB-8B3C-400A-9324-AB66D55EB037}">
      <dsp:nvSpPr>
        <dsp:cNvPr id="0" name=""/>
        <dsp:cNvSpPr/>
      </dsp:nvSpPr>
      <dsp:spPr>
        <a:xfrm>
          <a:off x="5135327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POLITICAL IDENTITIES</a:t>
          </a:r>
          <a:endParaRPr lang="en-US" sz="1900" kern="1200"/>
        </a:p>
      </dsp:txBody>
      <dsp:txXfrm>
        <a:off x="5172680" y="943132"/>
        <a:ext cx="1933669" cy="1200612"/>
      </dsp:txXfrm>
    </dsp:sp>
    <dsp:sp modelId="{DD5B6A19-076B-4E6C-9834-ED93C412AF9E}">
      <dsp:nvSpPr>
        <dsp:cNvPr id="0" name=""/>
        <dsp:cNvSpPr/>
      </dsp:nvSpPr>
      <dsp:spPr>
        <a:xfrm>
          <a:off x="7366855" y="693784"/>
          <a:ext cx="2008375" cy="12753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CD83F-2770-4087-ABD2-DEDCA2337662}">
      <dsp:nvSpPr>
        <dsp:cNvPr id="0" name=""/>
        <dsp:cNvSpPr/>
      </dsp:nvSpPr>
      <dsp:spPr>
        <a:xfrm>
          <a:off x="7590008" y="905779"/>
          <a:ext cx="2008375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RELIGIOUS DIFFERENCES</a:t>
          </a:r>
          <a:endParaRPr lang="en-US" sz="1900" kern="1200"/>
        </a:p>
      </dsp:txBody>
      <dsp:txXfrm>
        <a:off x="7627361" y="943132"/>
        <a:ext cx="1933669" cy="1200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BEE41-A673-4DA2-B6C8-3A0FF0C68E56}">
      <dsp:nvSpPr>
        <dsp:cNvPr id="0" name=""/>
        <dsp:cNvSpPr/>
      </dsp:nvSpPr>
      <dsp:spPr>
        <a:xfrm>
          <a:off x="575068" y="259926"/>
          <a:ext cx="1246710" cy="12467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B905C4-8B71-4CF8-A9CC-067DC7D6884D}">
      <dsp:nvSpPr>
        <dsp:cNvPr id="0" name=""/>
        <dsp:cNvSpPr/>
      </dsp:nvSpPr>
      <dsp:spPr>
        <a:xfrm>
          <a:off x="840760" y="525618"/>
          <a:ext cx="715325" cy="715325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891D8-5D9A-4D09-BFF9-B1F88116B74A}">
      <dsp:nvSpPr>
        <dsp:cNvPr id="0" name=""/>
        <dsp:cNvSpPr/>
      </dsp:nvSpPr>
      <dsp:spPr>
        <a:xfrm>
          <a:off x="176529" y="1894956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LISTENING</a:t>
          </a:r>
        </a:p>
      </dsp:txBody>
      <dsp:txXfrm>
        <a:off x="176529" y="1894956"/>
        <a:ext cx="2043787" cy="720000"/>
      </dsp:txXfrm>
    </dsp:sp>
    <dsp:sp modelId="{1052DEC5-FE1D-4EF5-A9C2-36ED73CB24F5}">
      <dsp:nvSpPr>
        <dsp:cNvPr id="0" name=""/>
        <dsp:cNvSpPr/>
      </dsp:nvSpPr>
      <dsp:spPr>
        <a:xfrm>
          <a:off x="2976518" y="259926"/>
          <a:ext cx="1246710" cy="12467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00BA0-3486-4E9C-A07D-04F8064EED46}">
      <dsp:nvSpPr>
        <dsp:cNvPr id="0" name=""/>
        <dsp:cNvSpPr/>
      </dsp:nvSpPr>
      <dsp:spPr>
        <a:xfrm>
          <a:off x="3242210" y="525618"/>
          <a:ext cx="715325" cy="7153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8A5F7-84B0-4D4B-87A6-0ABBD6D8341D}">
      <dsp:nvSpPr>
        <dsp:cNvPr id="0" name=""/>
        <dsp:cNvSpPr/>
      </dsp:nvSpPr>
      <dsp:spPr>
        <a:xfrm>
          <a:off x="2577979" y="1894956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WALKING</a:t>
          </a:r>
        </a:p>
      </dsp:txBody>
      <dsp:txXfrm>
        <a:off x="2577979" y="1894956"/>
        <a:ext cx="2043787" cy="720000"/>
      </dsp:txXfrm>
    </dsp:sp>
    <dsp:sp modelId="{8B10FC08-B56B-4B36-9D0E-AC11E515115D}">
      <dsp:nvSpPr>
        <dsp:cNvPr id="0" name=""/>
        <dsp:cNvSpPr/>
      </dsp:nvSpPr>
      <dsp:spPr>
        <a:xfrm>
          <a:off x="5377968" y="259926"/>
          <a:ext cx="1246710" cy="124671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38F23-1ADC-496C-BDCF-FDBD8843C6A9}">
      <dsp:nvSpPr>
        <dsp:cNvPr id="0" name=""/>
        <dsp:cNvSpPr/>
      </dsp:nvSpPr>
      <dsp:spPr>
        <a:xfrm>
          <a:off x="5643660" y="525618"/>
          <a:ext cx="715325" cy="715325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E3865-D6E1-4001-B577-01DF1249257E}">
      <dsp:nvSpPr>
        <dsp:cNvPr id="0" name=""/>
        <dsp:cNvSpPr/>
      </dsp:nvSpPr>
      <dsp:spPr>
        <a:xfrm>
          <a:off x="4979429" y="1894956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CONFIRMING</a:t>
          </a:r>
        </a:p>
      </dsp:txBody>
      <dsp:txXfrm>
        <a:off x="4979429" y="1894956"/>
        <a:ext cx="2043787" cy="720000"/>
      </dsp:txXfrm>
    </dsp:sp>
    <dsp:sp modelId="{6273516F-B53D-474A-9DBD-20B5A058C429}">
      <dsp:nvSpPr>
        <dsp:cNvPr id="0" name=""/>
        <dsp:cNvSpPr/>
      </dsp:nvSpPr>
      <dsp:spPr>
        <a:xfrm>
          <a:off x="7779418" y="259926"/>
          <a:ext cx="1246710" cy="124671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CDFBA-0A07-47D0-BDCF-483E639B9EAD}">
      <dsp:nvSpPr>
        <dsp:cNvPr id="0" name=""/>
        <dsp:cNvSpPr/>
      </dsp:nvSpPr>
      <dsp:spPr>
        <a:xfrm>
          <a:off x="8045111" y="525618"/>
          <a:ext cx="715325" cy="715325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178B6-1AC1-4580-944E-EB86F324A45E}">
      <dsp:nvSpPr>
        <dsp:cNvPr id="0" name=""/>
        <dsp:cNvSpPr/>
      </dsp:nvSpPr>
      <dsp:spPr>
        <a:xfrm>
          <a:off x="7380880" y="1894956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CONVERSATION</a:t>
          </a:r>
        </a:p>
      </dsp:txBody>
      <dsp:txXfrm>
        <a:off x="7380880" y="1894956"/>
        <a:ext cx="204378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A5602-2FC8-477B-83F7-82D273C0EE4D}">
      <dsp:nvSpPr>
        <dsp:cNvPr id="0" name=""/>
        <dsp:cNvSpPr/>
      </dsp:nvSpPr>
      <dsp:spPr>
        <a:xfrm>
          <a:off x="0" y="3950941"/>
          <a:ext cx="1478552" cy="1296787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5155" tIns="256032" rIns="105155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Step 3</a:t>
          </a:r>
        </a:p>
      </dsp:txBody>
      <dsp:txXfrm>
        <a:off x="0" y="3950941"/>
        <a:ext cx="1478552" cy="1296787"/>
      </dsp:txXfrm>
    </dsp:sp>
    <dsp:sp modelId="{9A0DCBC1-B71E-4C47-A01F-8620D4694BA5}">
      <dsp:nvSpPr>
        <dsp:cNvPr id="0" name=""/>
        <dsp:cNvSpPr/>
      </dsp:nvSpPr>
      <dsp:spPr>
        <a:xfrm>
          <a:off x="1478552" y="3950941"/>
          <a:ext cx="4435656" cy="129678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76" tIns="304800" rIns="89976" bIns="3048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Step 3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We confirm what we heard</a:t>
          </a:r>
        </a:p>
      </dsp:txBody>
      <dsp:txXfrm>
        <a:off x="1478552" y="3950941"/>
        <a:ext cx="4435656" cy="1296787"/>
      </dsp:txXfrm>
    </dsp:sp>
    <dsp:sp modelId="{77360CF0-C87C-4611-8788-A18A2893AA8D}">
      <dsp:nvSpPr>
        <dsp:cNvPr id="0" name=""/>
        <dsp:cNvSpPr/>
      </dsp:nvSpPr>
      <dsp:spPr>
        <a:xfrm rot="10800000">
          <a:off x="0" y="1975934"/>
          <a:ext cx="1478552" cy="199445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5155" tIns="256032" rIns="105155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Step 2</a:t>
          </a:r>
        </a:p>
      </dsp:txBody>
      <dsp:txXfrm rot="-10800000">
        <a:off x="0" y="1975934"/>
        <a:ext cx="1478552" cy="1296398"/>
      </dsp:txXfrm>
    </dsp:sp>
    <dsp:sp modelId="{C2D56FB7-3461-44C7-8568-374140952BF0}">
      <dsp:nvSpPr>
        <dsp:cNvPr id="0" name=""/>
        <dsp:cNvSpPr/>
      </dsp:nvSpPr>
      <dsp:spPr>
        <a:xfrm>
          <a:off x="1478552" y="1975934"/>
          <a:ext cx="4435656" cy="129639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76" tIns="304800" rIns="89976" bIns="3048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Step 2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We all listen</a:t>
          </a:r>
        </a:p>
      </dsp:txBody>
      <dsp:txXfrm>
        <a:off x="1478552" y="1975934"/>
        <a:ext cx="4435656" cy="1296398"/>
      </dsp:txXfrm>
    </dsp:sp>
    <dsp:sp modelId="{F809F47C-8DFC-426C-B831-45ED40436C5A}">
      <dsp:nvSpPr>
        <dsp:cNvPr id="0" name=""/>
        <dsp:cNvSpPr/>
      </dsp:nvSpPr>
      <dsp:spPr>
        <a:xfrm rot="10800000">
          <a:off x="0" y="927"/>
          <a:ext cx="1478552" cy="199445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5155" tIns="256032" rIns="105155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Step 1</a:t>
          </a:r>
        </a:p>
      </dsp:txBody>
      <dsp:txXfrm rot="-10800000">
        <a:off x="0" y="927"/>
        <a:ext cx="1478552" cy="1296398"/>
      </dsp:txXfrm>
    </dsp:sp>
    <dsp:sp modelId="{A57BD6B0-489D-47BB-9838-C88E5CC17C95}">
      <dsp:nvSpPr>
        <dsp:cNvPr id="0" name=""/>
        <dsp:cNvSpPr/>
      </dsp:nvSpPr>
      <dsp:spPr>
        <a:xfrm>
          <a:off x="1478552" y="927"/>
          <a:ext cx="4435656" cy="129639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976" tIns="304800" rIns="89976" bIns="3048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Step 1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One person responds</a:t>
          </a:r>
        </a:p>
      </dsp:txBody>
      <dsp:txXfrm>
        <a:off x="1478552" y="927"/>
        <a:ext cx="4435656" cy="1296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hyperlink" Target="https://pixabay.com/en/confirmation-symbol-icon-green-1152155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diagramLayout" Target="../diagrams/layout2.xml"/><Relationship Id="rId9" Type="http://schemas.openxmlformats.org/officeDocument/2006/relationships/hyperlink" Target="http://elperchero3.blogspot.com/p/unit-4-animals.html" TargetMode="External"/><Relationship Id="rId14" Type="http://schemas.openxmlformats.org/officeDocument/2006/relationships/hyperlink" Target="http://rincon-del-pensar.blogspot.com/2010/08/10-sugerencias-para-mejorar-tu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humanitarianresponse.info/sites/www.humanitarianresponse.info/files/documents/files/ocha-phl-consolidated-provincial-profiles-march-2018.pdf" TargetMode="Externa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marcobellucci/3534516458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ommons.wikimedia.org/wiki/File:Beach_North_Mindoro_Philippines.jpg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creativecommons.org/licenses/by-sa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cky beach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30" name="Group 22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4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24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26" name="Donut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Donut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Donut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Donut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/>
              <a:t>MINDANAO: DIVERSE VOICES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/>
          <a:p>
            <a:r>
              <a:rPr lang="en-US" dirty="0"/>
              <a:t>Your Community</a:t>
            </a:r>
          </a:p>
          <a:p>
            <a:r>
              <a:rPr lang="en-US" dirty="0"/>
              <a:t>My Community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200E9-8116-4990-B241-6223D73C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HUMAN VARIATIONS</a:t>
            </a:r>
          </a:p>
        </p:txBody>
      </p:sp>
      <p:graphicFrame>
        <p:nvGraphicFramePr>
          <p:cNvPr id="26" name="TextBox 3">
            <a:extLst>
              <a:ext uri="{FF2B5EF4-FFF2-40B4-BE49-F238E27FC236}">
                <a16:creationId xmlns:a16="http://schemas.microsoft.com/office/drawing/2014/main" id="{0EF33C23-0E0E-40E6-ADE7-E7BDF5054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603170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505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RULES DURING THE FORUM</a:t>
            </a:r>
          </a:p>
        </p:txBody>
      </p:sp>
      <p:graphicFrame>
        <p:nvGraphicFramePr>
          <p:cNvPr id="24" name="Content Placeholder 8" descr="Smart Icons">
            <a:extLst>
              <a:ext uri="{FF2B5EF4-FFF2-40B4-BE49-F238E27FC236}">
                <a16:creationId xmlns:a16="http://schemas.microsoft.com/office/drawing/2014/main" id="{AF65593E-D01F-46FF-BA88-B366A26F23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44178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8F23C62-6F8C-448E-908E-3EDAE2DC5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153412" y="3312160"/>
            <a:ext cx="691388" cy="6913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3DCFE8-B762-4223-8E82-173632BED454}"/>
              </a:ext>
            </a:extLst>
          </p:cNvPr>
          <p:cNvSpPr txBox="1"/>
          <p:nvPr/>
        </p:nvSpPr>
        <p:spPr>
          <a:xfrm>
            <a:off x="3799332" y="5725668"/>
            <a:ext cx="4593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9" tooltip="http://elperchero3.blogspot.com/p/unit-4-animals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0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A25B3ACE-720F-425C-A8B8-22DC05009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827012" y="3169412"/>
            <a:ext cx="935228" cy="9352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20FD8F-F548-4EA7-BA55-D6713F09C8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9267952" y="3286760"/>
            <a:ext cx="910336" cy="6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98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0">
            <a:extLst>
              <a:ext uri="{FF2B5EF4-FFF2-40B4-BE49-F238E27FC236}">
                <a16:creationId xmlns:a16="http://schemas.microsoft.com/office/drawing/2014/main" id="{44707075-25D1-495F-9D67-1D706D7A7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17540CD5-A20B-4B7C-822A-C9C9A7245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Isa </a:t>
            </a:r>
            <a:br>
              <a:rPr lang="en-US">
                <a:solidFill>
                  <a:srgbClr val="262626"/>
                </a:solidFill>
              </a:rPr>
            </a:br>
            <a:r>
              <a:rPr lang="en-US">
                <a:solidFill>
                  <a:srgbClr val="262626"/>
                </a:solidFill>
              </a:rPr>
              <a:t>para sa </a:t>
            </a:r>
            <a:br>
              <a:rPr lang="en-US">
                <a:solidFill>
                  <a:srgbClr val="262626"/>
                </a:solidFill>
              </a:rPr>
            </a:br>
            <a:r>
              <a:rPr lang="en-US">
                <a:solidFill>
                  <a:srgbClr val="262626"/>
                </a:solidFill>
              </a:rPr>
              <a:t>Mesa</a:t>
            </a:r>
          </a:p>
        </p:txBody>
      </p:sp>
      <p:sp useBgFill="1">
        <p:nvSpPr>
          <p:cNvPr id="19" name="Rectangle 24">
            <a:extLst>
              <a:ext uri="{FF2B5EF4-FFF2-40B4-BE49-F238E27FC236}">
                <a16:creationId xmlns:a16="http://schemas.microsoft.com/office/drawing/2014/main" id="{65A3E01E-7BC8-4D86-8005-AB7C3F960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Content Placeholder 6" descr="SmartArt">
            <a:extLst>
              <a:ext uri="{FF2B5EF4-FFF2-40B4-BE49-F238E27FC236}">
                <a16:creationId xmlns:a16="http://schemas.microsoft.com/office/drawing/2014/main" id="{B2E3C0E1-819D-4961-AEC5-326A1B7AA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350535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727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D5E3CF8B-6090-4FFC-B9BE-6FF60AEE4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444405B-FBD8-46A8-84D6-CE727801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221A9CB9-F531-48D3-A506-95FE253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FD39BF5-DFD4-40A5-8009-2EA1391AB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691" y="494556"/>
            <a:ext cx="11227442" cy="588329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hell">
            <a:extLst>
              <a:ext uri="{FF2B5EF4-FFF2-40B4-BE49-F238E27FC236}">
                <a16:creationId xmlns:a16="http://schemas.microsoft.com/office/drawing/2014/main" id="{F3D62F01-3570-47E7-BD58-A33F86CA14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8" r="1" b="1"/>
          <a:stretch/>
        </p:blipFill>
        <p:spPr>
          <a:xfrm>
            <a:off x="480691" y="494555"/>
            <a:ext cx="11227442" cy="5883296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3A0F723F-8F96-43F7-9D99-0D837624E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020" y="577316"/>
            <a:ext cx="11056826" cy="5728876"/>
            <a:chOff x="574020" y="519524"/>
            <a:chExt cx="11056826" cy="5728876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1B4D856-F364-4DDD-BC91-4D024A825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75937" y="519524"/>
              <a:ext cx="246888" cy="246888"/>
              <a:chOff x="582041" y="6001512"/>
              <a:chExt cx="246888" cy="246888"/>
            </a:xfrm>
          </p:grpSpPr>
          <p:sp useBgFill="1">
            <p:nvSpPr>
              <p:cNvPr id="51" name="Oval 72">
                <a:extLst>
                  <a:ext uri="{FF2B5EF4-FFF2-40B4-BE49-F238E27FC236}">
                    <a16:creationId xmlns:a16="http://schemas.microsoft.com/office/drawing/2014/main" id="{72F1CBC0-365A-4E91-A63B-B7599EDED5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49879"/>
                <a:ext cx="155448" cy="155448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Donut 38">
                <a:extLst>
                  <a:ext uri="{FF2B5EF4-FFF2-40B4-BE49-F238E27FC236}">
                    <a16:creationId xmlns:a16="http://schemas.microsoft.com/office/drawing/2014/main" id="{BE55A32E-C79F-4FD7-8BA4-7F3613D7BE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2041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22DCA41-FD40-45D5-A909-60754B580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83958" y="6001512"/>
              <a:ext cx="246888" cy="246888"/>
              <a:chOff x="590062" y="6001512"/>
              <a:chExt cx="246888" cy="246888"/>
            </a:xfrm>
          </p:grpSpPr>
          <p:sp useBgFill="1">
            <p:nvSpPr>
              <p:cNvPr id="53" name="Oval 70">
                <a:extLst>
                  <a:ext uri="{FF2B5EF4-FFF2-40B4-BE49-F238E27FC236}">
                    <a16:creationId xmlns:a16="http://schemas.microsoft.com/office/drawing/2014/main" id="{03F3D55A-B20B-496C-B8DC-9E0C593E9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342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Donut 36">
                <a:extLst>
                  <a:ext uri="{FF2B5EF4-FFF2-40B4-BE49-F238E27FC236}">
                    <a16:creationId xmlns:a16="http://schemas.microsoft.com/office/drawing/2014/main" id="{60221C8D-9A7A-4F34-AEE0-CF6BE6A4F0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006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7419ED5-1433-4FFB-A272-D18229B04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519524"/>
              <a:ext cx="246888" cy="246888"/>
              <a:chOff x="574020" y="6001512"/>
              <a:chExt cx="246888" cy="246888"/>
            </a:xfrm>
          </p:grpSpPr>
          <p:sp useBgFill="1">
            <p:nvSpPr>
              <p:cNvPr id="57" name="Oval 68">
                <a:extLst>
                  <a:ext uri="{FF2B5EF4-FFF2-40B4-BE49-F238E27FC236}">
                    <a16:creationId xmlns:a16="http://schemas.microsoft.com/office/drawing/2014/main" id="{8CBEE95B-136E-45DC-90DC-5E7C76EB4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46304" cy="146304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Donut 34">
                <a:extLst>
                  <a:ext uri="{FF2B5EF4-FFF2-40B4-BE49-F238E27FC236}">
                    <a16:creationId xmlns:a16="http://schemas.microsoft.com/office/drawing/2014/main" id="{7A142A39-09DE-427E-98BE-AB81BBA21A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6260297-94CB-4B81-B325-16CE9D23D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6001512"/>
              <a:ext cx="246888" cy="246888"/>
              <a:chOff x="574020" y="6001512"/>
              <a:chExt cx="246888" cy="246888"/>
            </a:xfrm>
          </p:grpSpPr>
          <p:sp useBgFill="1">
            <p:nvSpPr>
              <p:cNvPr id="61" name="Oval 66">
                <a:extLst>
                  <a:ext uri="{FF2B5EF4-FFF2-40B4-BE49-F238E27FC236}">
                    <a16:creationId xmlns:a16="http://schemas.microsoft.com/office/drawing/2014/main" id="{2CFE29B2-BBC3-4B31-9C8A-D8378E5CE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Donut 32">
                <a:extLst>
                  <a:ext uri="{FF2B5EF4-FFF2-40B4-BE49-F238E27FC236}">
                    <a16:creationId xmlns:a16="http://schemas.microsoft.com/office/drawing/2014/main" id="{9A38BB73-EDDD-49D1-A06C-2B793E000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4F001B-64F9-495D-AEA3-E3764742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403" y="1113698"/>
            <a:ext cx="8229600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SOME FACTS IN MINDANAO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346C0-D253-452B-804F-FCA565573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003" y="3729894"/>
            <a:ext cx="7772400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dirty="0">
                <a:solidFill>
                  <a:schemeClr val="bg1"/>
                </a:solidFill>
              </a:rPr>
              <a:t>FROM UNDP REPORT</a:t>
            </a:r>
            <a:br>
              <a:rPr lang="en-US" sz="2100" dirty="0">
                <a:solidFill>
                  <a:schemeClr val="bg1"/>
                </a:solidFill>
              </a:rPr>
            </a:br>
            <a:r>
              <a:rPr lang="en-US" sz="2100" dirty="0">
                <a:solidFill>
                  <a:schemeClr val="bg1"/>
                </a:solidFill>
              </a:rPr>
              <a:t>SOURCE:  </a:t>
            </a:r>
            <a:r>
              <a:rPr lang="en-US" sz="14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https://www.humanitarianresponse.info/sites/www.humanitarianresponse.info/files/documents/files/ocha-phl-consolidated-provincial-profiles-march-2018.pdf</a:t>
            </a:r>
            <a:r>
              <a:rPr lang="en-US" sz="2100" dirty="0">
                <a:solidFill>
                  <a:schemeClr val="bg1"/>
                </a:solidFill>
              </a:rPr>
              <a:t>	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135029A-5B59-4B80-8F56-B7BB132D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70123" y="3594428"/>
            <a:ext cx="8138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44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64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E633F278-4353-4C14-AF08-F1B6F2F6A4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35" b="13420"/>
          <a:stretch/>
        </p:blipFill>
        <p:spPr>
          <a:xfrm>
            <a:off x="783996" y="445086"/>
            <a:ext cx="10527402" cy="592029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BE6F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9B6C68-20A5-454D-9876-D89067A2FCCB}"/>
              </a:ext>
            </a:extLst>
          </p:cNvPr>
          <p:cNvSpPr txBox="1"/>
          <p:nvPr/>
        </p:nvSpPr>
        <p:spPr>
          <a:xfrm>
            <a:off x="3770722" y="350556"/>
            <a:ext cx="4154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MAGUINDANAO</a:t>
            </a:r>
          </a:p>
        </p:txBody>
      </p:sp>
    </p:spTree>
    <p:extLst>
      <p:ext uri="{BB962C8B-B14F-4D97-AF65-F5344CB8AC3E}">
        <p14:creationId xmlns:p14="http://schemas.microsoft.com/office/powerpoint/2010/main" val="91811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6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871CCDFA-B5A6-42D2-83FA-D867E6262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256" y="666795"/>
            <a:ext cx="7977488" cy="55244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CD9B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7609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5671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4434DCA8-BC57-40AE-94D7-754460957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7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E93A23A1-FB7B-4C57-8240-0B6015C1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43CA6E1-DE85-4998-B1CA-2B617EDF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744" y="671208"/>
            <a:ext cx="10937716" cy="5551283"/>
          </a:xfrm>
          <a:prstGeom prst="rect">
            <a:avLst/>
          </a:prstGeom>
          <a:noFill/>
          <a:ln w="22225" cap="flat">
            <a:solidFill>
              <a:srgbClr val="FFB35A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2">
            <a:extLst>
              <a:ext uri="{FF2B5EF4-FFF2-40B4-BE49-F238E27FC236}">
                <a16:creationId xmlns:a16="http://schemas.microsoft.com/office/drawing/2014/main" id="{AD162A3C-D7A8-4B2A-94B1-73192CBC5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9184" y="3174136"/>
            <a:ext cx="777240" cy="606425"/>
          </a:xfrm>
          <a:prstGeom prst="rect">
            <a:avLst/>
          </a:prstGeom>
        </p:spPr>
      </p:pic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6ED129F4-73C3-4771-951B-59690578F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428" y="768305"/>
            <a:ext cx="9068489" cy="5279507"/>
          </a:xfrm>
          <a:prstGeom prst="rect">
            <a:avLst/>
          </a:prstGeom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6B8F1012-6DEE-4829-9F32-620A71109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437976" y="3174136"/>
            <a:ext cx="777240" cy="6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6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C9CB0D1F-7110-49F4-A71C-D17EB616F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51" y="427310"/>
            <a:ext cx="10263556" cy="59816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3C89DC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156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6081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68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1764B2F8-D8D2-406A-8B12-9A1911A1C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2" y="383767"/>
            <a:ext cx="11177218" cy="59598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C78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7502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92881ABE-AA0B-4949-8202-AE2598C7D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6" y="666795"/>
            <a:ext cx="11104782" cy="55244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7AE4FF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6443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4675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7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B4191695-3E32-4978-88D5-89885AAD3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07" y="427310"/>
            <a:ext cx="10594730" cy="60795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BC6B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407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5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6E4D7CCF-9DCD-4539-9030-C89D92F21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921" y="561477"/>
            <a:ext cx="9992075" cy="570404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397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47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7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42AFE07B-64CA-4A93-AF94-8B73A7A61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51" y="470853"/>
            <a:ext cx="11070642" cy="58292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BC6A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3904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212B0335-C0C9-4CF7-9BD3-609FA69AC9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38" r="1" b="12375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5355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5330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87A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0721F879-F593-4F4F-97CC-9A0E1943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35" y="579709"/>
            <a:ext cx="10979187" cy="55244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FFBF75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4395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6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F0E422DF-E6DC-4CCE-A4DC-D23ACFE47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84" y="427310"/>
            <a:ext cx="10542433" cy="58836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86E6FF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0593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27EDB0BA-1F7C-4E64-90BD-0D5FDD2F5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771" y="849086"/>
            <a:ext cx="8534400" cy="5214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118D3-7EA9-4D49-B3C6-B4D7AC09E2B3}"/>
              </a:ext>
            </a:extLst>
          </p:cNvPr>
          <p:cNvSpPr txBox="1"/>
          <p:nvPr/>
        </p:nvSpPr>
        <p:spPr>
          <a:xfrm>
            <a:off x="1926771" y="5932715"/>
            <a:ext cx="8534400" cy="4481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5865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tree next to a body of water&#10;&#10;Description generated with very high confidence">
            <a:extLst>
              <a:ext uri="{FF2B5EF4-FFF2-40B4-BE49-F238E27FC236}">
                <a16:creationId xmlns:a16="http://schemas.microsoft.com/office/drawing/2014/main" id="{D2CCAF3A-AA86-47B1-B115-9D72A47A6C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424" r="1" b="5182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4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B78ABBB-38B6-4BC8-8BF4-0FB46D7F1441}"/>
              </a:ext>
            </a:extLst>
          </p:cNvPr>
          <p:cNvSpPr txBox="1"/>
          <p:nvPr/>
        </p:nvSpPr>
        <p:spPr>
          <a:xfrm>
            <a:off x="9380890" y="6171377"/>
            <a:ext cx="2332690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9418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86FE1233-B226-41E4-8367-D940CFB50A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00" r="1" b="8598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13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7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9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9189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34C041-4F38-4D3B-BCD3-9D1BB3E86D2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C152F07-FACF-4E16-BD00-F64E5E5408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D1D95C-40AA-4658-872B-B36D46D952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Widescreen</PresentationFormat>
  <Paragraphs>30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Organic</vt:lpstr>
      <vt:lpstr>MINDANAO: DIVERSE VOICES</vt:lpstr>
      <vt:lpstr>HUMAN VARIATIONS</vt:lpstr>
      <vt:lpstr>RULES DURING THE FORUM</vt:lpstr>
      <vt:lpstr>Isa  para sa  Mesa</vt:lpstr>
      <vt:lpstr>SOME FACTS IN MINDANAO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MINDANAO: FORUM WITH OUR PYLP ADULTS</dc:title>
  <dc:creator/>
  <cp:lastModifiedBy/>
  <cp:revision>127</cp:revision>
  <dcterms:created xsi:type="dcterms:W3CDTF">2019-04-02T23:53:18Z</dcterms:created>
  <dcterms:modified xsi:type="dcterms:W3CDTF">2019-04-08T14:06:18Z</dcterms:modified>
</cp:coreProperties>
</file>