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2.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3.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4.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5.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6.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notesSlides/notesSlide7.xml" ContentType="application/vnd.openxmlformats-officedocument.presentationml.notesSlide+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0"/>
  </p:notesMasterIdLst>
  <p:sldIdLst>
    <p:sldId id="320" r:id="rId2"/>
    <p:sldId id="316" r:id="rId3"/>
    <p:sldId id="294" r:id="rId4"/>
    <p:sldId id="321" r:id="rId5"/>
    <p:sldId id="288" r:id="rId6"/>
    <p:sldId id="289" r:id="rId7"/>
    <p:sldId id="290" r:id="rId8"/>
    <p:sldId id="291" r:id="rId9"/>
    <p:sldId id="295" r:id="rId10"/>
    <p:sldId id="296" r:id="rId11"/>
    <p:sldId id="309" r:id="rId12"/>
    <p:sldId id="318" r:id="rId13"/>
    <p:sldId id="307" r:id="rId14"/>
    <p:sldId id="308" r:id="rId15"/>
    <p:sldId id="302" r:id="rId16"/>
    <p:sldId id="298" r:id="rId17"/>
    <p:sldId id="293" r:id="rId18"/>
    <p:sldId id="306" r:id="rId19"/>
    <p:sldId id="299" r:id="rId20"/>
    <p:sldId id="300" r:id="rId21"/>
    <p:sldId id="301" r:id="rId22"/>
    <p:sldId id="292" r:id="rId23"/>
    <p:sldId id="322" r:id="rId24"/>
    <p:sldId id="310" r:id="rId25"/>
    <p:sldId id="311" r:id="rId26"/>
    <p:sldId id="312" r:id="rId27"/>
    <p:sldId id="314" r:id="rId28"/>
    <p:sldId id="315" r:id="rId29"/>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E929F9F4-4A8F-4326-A1B4-22849713DDAB}" styleName="Dark Style 1 - Accent 4">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4"/>
          </a:solidFill>
        </a:fill>
      </a:tcStyle>
    </a:wholeTbl>
    <a:band1H>
      <a:tcStyle>
        <a:tcBdr/>
        <a:fill>
          <a:solidFill>
            <a:schemeClr val="accent4">
              <a:shade val="60000"/>
            </a:schemeClr>
          </a:solidFill>
        </a:fill>
      </a:tcStyle>
    </a:band1H>
    <a:band1V>
      <a:tcStyle>
        <a:tcBdr/>
        <a:fill>
          <a:solidFill>
            <a:schemeClr val="accent4">
              <a:shade val="60000"/>
            </a:schemeClr>
          </a:solidFill>
        </a:fill>
      </a:tcStyle>
    </a:band1V>
    <a:lastCol>
      <a:tcTxStyle b="on"/>
      <a:tcStyle>
        <a:tcBdr>
          <a:left>
            <a:ln w="25400" cmpd="sng">
              <a:solidFill>
                <a:schemeClr val="lt1"/>
              </a:solidFill>
            </a:ln>
          </a:left>
        </a:tcBdr>
        <a:fill>
          <a:solidFill>
            <a:schemeClr val="accent4">
              <a:shade val="60000"/>
            </a:schemeClr>
          </a:solidFill>
        </a:fill>
      </a:tcStyle>
    </a:lastCol>
    <a:firstCol>
      <a:tcTxStyle b="on"/>
      <a:tcStyle>
        <a:tcBdr>
          <a:right>
            <a:ln w="25400" cmpd="sng">
              <a:solidFill>
                <a:schemeClr val="lt1"/>
              </a:solidFill>
            </a:ln>
          </a:right>
        </a:tcBdr>
        <a:fill>
          <a:solidFill>
            <a:schemeClr val="accent4">
              <a:shade val="60000"/>
            </a:schemeClr>
          </a:solidFill>
        </a:fill>
      </a:tcStyle>
    </a:firstCol>
    <a:lastRow>
      <a:tcTxStyle b="on"/>
      <a:tcStyle>
        <a:tcBdr>
          <a:top>
            <a:ln w="25400" cmpd="sng">
              <a:solidFill>
                <a:schemeClr val="lt1"/>
              </a:solidFill>
            </a:ln>
          </a:top>
        </a:tcBdr>
        <a:fill>
          <a:solidFill>
            <a:schemeClr val="accent4">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4567" autoAdjust="0"/>
    <p:restoredTop sz="86357" autoAdjust="0"/>
  </p:normalViewPr>
  <p:slideViewPr>
    <p:cSldViewPr>
      <p:cViewPr varScale="1">
        <p:scale>
          <a:sx n="100" d="100"/>
          <a:sy n="100" d="100"/>
        </p:scale>
        <p:origin x="684" y="72"/>
      </p:cViewPr>
      <p:guideLst>
        <p:guide orient="horz" pos="2160"/>
        <p:guide pos="2880"/>
      </p:guideLst>
    </p:cSldViewPr>
  </p:slideViewPr>
  <p:outlineViewPr>
    <p:cViewPr>
      <p:scale>
        <a:sx n="33" d="100"/>
        <a:sy n="33" d="100"/>
      </p:scale>
      <p:origin x="0" y="0"/>
    </p:cViewPr>
  </p:outlineViewPr>
  <p:notesTextViewPr>
    <p:cViewPr>
      <p:scale>
        <a:sx n="3" d="2"/>
        <a:sy n="3" d="2"/>
      </p:scale>
      <p:origin x="0" y="0"/>
    </p:cViewPr>
  </p:notesTextViewPr>
  <p:sorterViewPr>
    <p:cViewPr varScale="1">
      <p:scale>
        <a:sx n="1" d="1"/>
        <a:sy n="1" d="1"/>
      </p:scale>
      <p:origin x="0" y="-3342"/>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8" Type="http://schemas.openxmlformats.org/officeDocument/2006/relationships/slide" Target="slides/slide7.xml"/></Relationships>
</file>

<file path=ppt/diagrams/colors1.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752D4C5-E25E-4B30-A2AC-B1CF97034682}" type="doc">
      <dgm:prSet loTypeId="urn:microsoft.com/office/officeart/2005/8/layout/arrow2" loCatId="process" qsTypeId="urn:microsoft.com/office/officeart/2005/8/quickstyle/simple1" qsCatId="simple" csTypeId="urn:microsoft.com/office/officeart/2005/8/colors/accent2_1" csCatId="accent2"/>
      <dgm:spPr/>
      <dgm:t>
        <a:bodyPr/>
        <a:lstStyle/>
        <a:p>
          <a:endParaRPr lang="en-US"/>
        </a:p>
      </dgm:t>
    </dgm:pt>
    <dgm:pt modelId="{2A6FC72F-906F-4547-99BE-B8DDBD594192}">
      <dgm:prSet/>
      <dgm:spPr/>
      <dgm:t>
        <a:bodyPr/>
        <a:lstStyle/>
        <a:p>
          <a:pPr rtl="0"/>
          <a:r>
            <a:rPr lang="en-US" smtClean="0"/>
            <a:t>Knowing</a:t>
          </a:r>
          <a:endParaRPr lang="en-US"/>
        </a:p>
      </dgm:t>
    </dgm:pt>
    <dgm:pt modelId="{4E38EE71-50FF-4135-9F39-193C3A8EF92A}" type="parTrans" cxnId="{76BC5FD2-5A17-45D3-98A6-BF766192975B}">
      <dgm:prSet/>
      <dgm:spPr/>
      <dgm:t>
        <a:bodyPr/>
        <a:lstStyle/>
        <a:p>
          <a:endParaRPr lang="en-US"/>
        </a:p>
      </dgm:t>
    </dgm:pt>
    <dgm:pt modelId="{555E2E78-FAC8-4797-A9B3-99D536AEAE9D}" type="sibTrans" cxnId="{76BC5FD2-5A17-45D3-98A6-BF766192975B}">
      <dgm:prSet/>
      <dgm:spPr/>
      <dgm:t>
        <a:bodyPr/>
        <a:lstStyle/>
        <a:p>
          <a:endParaRPr lang="en-US"/>
        </a:p>
      </dgm:t>
    </dgm:pt>
    <dgm:pt modelId="{8E2D2103-62E8-4A34-B131-F78F95FA310F}">
      <dgm:prSet/>
      <dgm:spPr/>
      <dgm:t>
        <a:bodyPr/>
        <a:lstStyle/>
        <a:p>
          <a:pPr rtl="0"/>
          <a:r>
            <a:rPr lang="en-US" smtClean="0"/>
            <a:t>Doing</a:t>
          </a:r>
          <a:endParaRPr lang="en-US"/>
        </a:p>
      </dgm:t>
    </dgm:pt>
    <dgm:pt modelId="{D5D87F43-561B-4B46-83FC-8B2188A74029}" type="parTrans" cxnId="{52388596-B36B-4859-8C7F-80682ADF88A5}">
      <dgm:prSet/>
      <dgm:spPr/>
      <dgm:t>
        <a:bodyPr/>
        <a:lstStyle/>
        <a:p>
          <a:endParaRPr lang="en-US"/>
        </a:p>
      </dgm:t>
    </dgm:pt>
    <dgm:pt modelId="{033B131D-67EF-4515-A8C1-FCE6C358E6DB}" type="sibTrans" cxnId="{52388596-B36B-4859-8C7F-80682ADF88A5}">
      <dgm:prSet/>
      <dgm:spPr/>
      <dgm:t>
        <a:bodyPr/>
        <a:lstStyle/>
        <a:p>
          <a:endParaRPr lang="en-US"/>
        </a:p>
      </dgm:t>
    </dgm:pt>
    <dgm:pt modelId="{AB1737AE-395B-4B62-9597-254C6CBA211B}">
      <dgm:prSet/>
      <dgm:spPr/>
      <dgm:t>
        <a:bodyPr/>
        <a:lstStyle/>
        <a:p>
          <a:pPr rtl="0"/>
          <a:r>
            <a:rPr lang="en-US" smtClean="0"/>
            <a:t>Being</a:t>
          </a:r>
          <a:endParaRPr lang="en-US"/>
        </a:p>
      </dgm:t>
    </dgm:pt>
    <dgm:pt modelId="{52487D75-682B-405C-B0D8-190AE01DA670}" type="parTrans" cxnId="{6D7073EA-2256-4968-94C9-B557CA89F643}">
      <dgm:prSet/>
      <dgm:spPr/>
      <dgm:t>
        <a:bodyPr/>
        <a:lstStyle/>
        <a:p>
          <a:endParaRPr lang="en-US"/>
        </a:p>
      </dgm:t>
    </dgm:pt>
    <dgm:pt modelId="{F659653B-6DE7-40B9-B2CF-3020029A660B}" type="sibTrans" cxnId="{6D7073EA-2256-4968-94C9-B557CA89F643}">
      <dgm:prSet/>
      <dgm:spPr/>
      <dgm:t>
        <a:bodyPr/>
        <a:lstStyle/>
        <a:p>
          <a:endParaRPr lang="en-US"/>
        </a:p>
      </dgm:t>
    </dgm:pt>
    <dgm:pt modelId="{279F870E-48C8-4077-ABDF-253EB3B2717E}" type="pres">
      <dgm:prSet presAssocID="{1752D4C5-E25E-4B30-A2AC-B1CF97034682}" presName="arrowDiagram" presStyleCnt="0">
        <dgm:presLayoutVars>
          <dgm:chMax val="5"/>
          <dgm:dir/>
          <dgm:resizeHandles val="exact"/>
        </dgm:presLayoutVars>
      </dgm:prSet>
      <dgm:spPr/>
      <dgm:t>
        <a:bodyPr/>
        <a:lstStyle/>
        <a:p>
          <a:endParaRPr lang="en-US"/>
        </a:p>
      </dgm:t>
    </dgm:pt>
    <dgm:pt modelId="{70CEF144-0F04-47A0-882C-5500F23A0519}" type="pres">
      <dgm:prSet presAssocID="{1752D4C5-E25E-4B30-A2AC-B1CF97034682}" presName="arrow" presStyleLbl="bgShp" presStyleIdx="0" presStyleCnt="1"/>
      <dgm:spPr/>
    </dgm:pt>
    <dgm:pt modelId="{DFA2E064-CB14-406C-852A-B720CC5A1D8C}" type="pres">
      <dgm:prSet presAssocID="{1752D4C5-E25E-4B30-A2AC-B1CF97034682}" presName="arrowDiagram3" presStyleCnt="0"/>
      <dgm:spPr/>
    </dgm:pt>
    <dgm:pt modelId="{BEE4F70F-4878-4AF9-AD09-31D26A7B9AE9}" type="pres">
      <dgm:prSet presAssocID="{2A6FC72F-906F-4547-99BE-B8DDBD594192}" presName="bullet3a" presStyleLbl="node1" presStyleIdx="0" presStyleCnt="3"/>
      <dgm:spPr/>
    </dgm:pt>
    <dgm:pt modelId="{E753CE2D-4545-445A-8DD6-73C5DA9094EA}" type="pres">
      <dgm:prSet presAssocID="{2A6FC72F-906F-4547-99BE-B8DDBD594192}" presName="textBox3a" presStyleLbl="revTx" presStyleIdx="0" presStyleCnt="3">
        <dgm:presLayoutVars>
          <dgm:bulletEnabled val="1"/>
        </dgm:presLayoutVars>
      </dgm:prSet>
      <dgm:spPr/>
      <dgm:t>
        <a:bodyPr/>
        <a:lstStyle/>
        <a:p>
          <a:endParaRPr lang="en-US"/>
        </a:p>
      </dgm:t>
    </dgm:pt>
    <dgm:pt modelId="{51545C30-F138-4254-9BAA-1E6561F2F3F0}" type="pres">
      <dgm:prSet presAssocID="{8E2D2103-62E8-4A34-B131-F78F95FA310F}" presName="bullet3b" presStyleLbl="node1" presStyleIdx="1" presStyleCnt="3"/>
      <dgm:spPr/>
    </dgm:pt>
    <dgm:pt modelId="{7671DBEB-4275-4A20-9DD3-2F8292A2A93F}" type="pres">
      <dgm:prSet presAssocID="{8E2D2103-62E8-4A34-B131-F78F95FA310F}" presName="textBox3b" presStyleLbl="revTx" presStyleIdx="1" presStyleCnt="3">
        <dgm:presLayoutVars>
          <dgm:bulletEnabled val="1"/>
        </dgm:presLayoutVars>
      </dgm:prSet>
      <dgm:spPr/>
      <dgm:t>
        <a:bodyPr/>
        <a:lstStyle/>
        <a:p>
          <a:endParaRPr lang="en-US"/>
        </a:p>
      </dgm:t>
    </dgm:pt>
    <dgm:pt modelId="{02928F5F-38BD-4B90-80BA-F81257B050E5}" type="pres">
      <dgm:prSet presAssocID="{AB1737AE-395B-4B62-9597-254C6CBA211B}" presName="bullet3c" presStyleLbl="node1" presStyleIdx="2" presStyleCnt="3"/>
      <dgm:spPr/>
    </dgm:pt>
    <dgm:pt modelId="{FECE5DC4-049C-4167-94C1-685C4DF957EC}" type="pres">
      <dgm:prSet presAssocID="{AB1737AE-395B-4B62-9597-254C6CBA211B}" presName="textBox3c" presStyleLbl="revTx" presStyleIdx="2" presStyleCnt="3">
        <dgm:presLayoutVars>
          <dgm:bulletEnabled val="1"/>
        </dgm:presLayoutVars>
      </dgm:prSet>
      <dgm:spPr/>
      <dgm:t>
        <a:bodyPr/>
        <a:lstStyle/>
        <a:p>
          <a:endParaRPr lang="en-US"/>
        </a:p>
      </dgm:t>
    </dgm:pt>
  </dgm:ptLst>
  <dgm:cxnLst>
    <dgm:cxn modelId="{01D40669-19A5-4095-8DEB-16E2AE00DB5D}" type="presOf" srcId="{8E2D2103-62E8-4A34-B131-F78F95FA310F}" destId="{7671DBEB-4275-4A20-9DD3-2F8292A2A93F}" srcOrd="0" destOrd="0" presId="urn:microsoft.com/office/officeart/2005/8/layout/arrow2"/>
    <dgm:cxn modelId="{52388596-B36B-4859-8C7F-80682ADF88A5}" srcId="{1752D4C5-E25E-4B30-A2AC-B1CF97034682}" destId="{8E2D2103-62E8-4A34-B131-F78F95FA310F}" srcOrd="1" destOrd="0" parTransId="{D5D87F43-561B-4B46-83FC-8B2188A74029}" sibTransId="{033B131D-67EF-4515-A8C1-FCE6C358E6DB}"/>
    <dgm:cxn modelId="{ACB70804-D9FA-49FF-8778-3E3587689DCF}" type="presOf" srcId="{AB1737AE-395B-4B62-9597-254C6CBA211B}" destId="{FECE5DC4-049C-4167-94C1-685C4DF957EC}" srcOrd="0" destOrd="0" presId="urn:microsoft.com/office/officeart/2005/8/layout/arrow2"/>
    <dgm:cxn modelId="{A7081F0C-F629-49BE-8505-08AEE6B9BFD7}" type="presOf" srcId="{2A6FC72F-906F-4547-99BE-B8DDBD594192}" destId="{E753CE2D-4545-445A-8DD6-73C5DA9094EA}" srcOrd="0" destOrd="0" presId="urn:microsoft.com/office/officeart/2005/8/layout/arrow2"/>
    <dgm:cxn modelId="{76BC5FD2-5A17-45D3-98A6-BF766192975B}" srcId="{1752D4C5-E25E-4B30-A2AC-B1CF97034682}" destId="{2A6FC72F-906F-4547-99BE-B8DDBD594192}" srcOrd="0" destOrd="0" parTransId="{4E38EE71-50FF-4135-9F39-193C3A8EF92A}" sibTransId="{555E2E78-FAC8-4797-A9B3-99D536AEAE9D}"/>
    <dgm:cxn modelId="{9730C98E-785C-4D3D-AE38-4D451AFC8019}" type="presOf" srcId="{1752D4C5-E25E-4B30-A2AC-B1CF97034682}" destId="{279F870E-48C8-4077-ABDF-253EB3B2717E}" srcOrd="0" destOrd="0" presId="urn:microsoft.com/office/officeart/2005/8/layout/arrow2"/>
    <dgm:cxn modelId="{6D7073EA-2256-4968-94C9-B557CA89F643}" srcId="{1752D4C5-E25E-4B30-A2AC-B1CF97034682}" destId="{AB1737AE-395B-4B62-9597-254C6CBA211B}" srcOrd="2" destOrd="0" parTransId="{52487D75-682B-405C-B0D8-190AE01DA670}" sibTransId="{F659653B-6DE7-40B9-B2CF-3020029A660B}"/>
    <dgm:cxn modelId="{36E1A070-0692-4B99-BB94-EB1A899716C2}" type="presParOf" srcId="{279F870E-48C8-4077-ABDF-253EB3B2717E}" destId="{70CEF144-0F04-47A0-882C-5500F23A0519}" srcOrd="0" destOrd="0" presId="urn:microsoft.com/office/officeart/2005/8/layout/arrow2"/>
    <dgm:cxn modelId="{BB4CF8D0-063B-4148-B340-466014BBE0BD}" type="presParOf" srcId="{279F870E-48C8-4077-ABDF-253EB3B2717E}" destId="{DFA2E064-CB14-406C-852A-B720CC5A1D8C}" srcOrd="1" destOrd="0" presId="urn:microsoft.com/office/officeart/2005/8/layout/arrow2"/>
    <dgm:cxn modelId="{50867158-2EE7-474C-92E3-288CE8BA132F}" type="presParOf" srcId="{DFA2E064-CB14-406C-852A-B720CC5A1D8C}" destId="{BEE4F70F-4878-4AF9-AD09-31D26A7B9AE9}" srcOrd="0" destOrd="0" presId="urn:microsoft.com/office/officeart/2005/8/layout/arrow2"/>
    <dgm:cxn modelId="{F152588B-A717-4D8C-9CB5-66E3771DCCDB}" type="presParOf" srcId="{DFA2E064-CB14-406C-852A-B720CC5A1D8C}" destId="{E753CE2D-4545-445A-8DD6-73C5DA9094EA}" srcOrd="1" destOrd="0" presId="urn:microsoft.com/office/officeart/2005/8/layout/arrow2"/>
    <dgm:cxn modelId="{B03A620E-F2FA-4376-A655-6F8F0B757F4F}" type="presParOf" srcId="{DFA2E064-CB14-406C-852A-B720CC5A1D8C}" destId="{51545C30-F138-4254-9BAA-1E6561F2F3F0}" srcOrd="2" destOrd="0" presId="urn:microsoft.com/office/officeart/2005/8/layout/arrow2"/>
    <dgm:cxn modelId="{F2BC3779-3004-46C3-A135-05FB226CA8B0}" type="presParOf" srcId="{DFA2E064-CB14-406C-852A-B720CC5A1D8C}" destId="{7671DBEB-4275-4A20-9DD3-2F8292A2A93F}" srcOrd="3" destOrd="0" presId="urn:microsoft.com/office/officeart/2005/8/layout/arrow2"/>
    <dgm:cxn modelId="{A8E6654C-21FC-48F9-9E60-D856A730D5C9}" type="presParOf" srcId="{DFA2E064-CB14-406C-852A-B720CC5A1D8C}" destId="{02928F5F-38BD-4B90-80BA-F81257B050E5}" srcOrd="4" destOrd="0" presId="urn:microsoft.com/office/officeart/2005/8/layout/arrow2"/>
    <dgm:cxn modelId="{6060D2B2-CDC3-4094-A378-D312ACC55986}" type="presParOf" srcId="{DFA2E064-CB14-406C-852A-B720CC5A1D8C}" destId="{FECE5DC4-049C-4167-94C1-685C4DF957EC}" srcOrd="5" destOrd="0" presId="urn:microsoft.com/office/officeart/2005/8/layout/arrow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2F21D9D-84E4-4B94-8A26-1D2C259AF7BF}" type="doc">
      <dgm:prSet loTypeId="urn:microsoft.com/office/officeart/2005/8/layout/hList1" loCatId="list" qsTypeId="urn:microsoft.com/office/officeart/2005/8/quickstyle/simple1" qsCatId="simple" csTypeId="urn:microsoft.com/office/officeart/2005/8/colors/accent2_2" csCatId="accent2"/>
      <dgm:spPr/>
      <dgm:t>
        <a:bodyPr/>
        <a:lstStyle/>
        <a:p>
          <a:endParaRPr lang="en-US"/>
        </a:p>
      </dgm:t>
    </dgm:pt>
    <dgm:pt modelId="{BE9CAC08-26DE-4B10-A8B7-C655F04058F9}">
      <dgm:prSet/>
      <dgm:spPr/>
      <dgm:t>
        <a:bodyPr/>
        <a:lstStyle/>
        <a:p>
          <a:pPr rtl="0"/>
          <a:r>
            <a:rPr lang="en-US" smtClean="0"/>
            <a:t>Informed decision requires knowledge</a:t>
          </a:r>
          <a:endParaRPr lang="en-US"/>
        </a:p>
      </dgm:t>
    </dgm:pt>
    <dgm:pt modelId="{20F5AD6E-58D0-45A2-BA37-08BA6C906AB2}" type="parTrans" cxnId="{4C954961-6EA5-40B8-8B25-CCC4A0178EE8}">
      <dgm:prSet/>
      <dgm:spPr/>
      <dgm:t>
        <a:bodyPr/>
        <a:lstStyle/>
        <a:p>
          <a:endParaRPr lang="en-US"/>
        </a:p>
      </dgm:t>
    </dgm:pt>
    <dgm:pt modelId="{5FCB6625-2F34-49DA-957C-6B54C0F51C38}" type="sibTrans" cxnId="{4C954961-6EA5-40B8-8B25-CCC4A0178EE8}">
      <dgm:prSet/>
      <dgm:spPr/>
      <dgm:t>
        <a:bodyPr/>
        <a:lstStyle/>
        <a:p>
          <a:endParaRPr lang="en-US"/>
        </a:p>
      </dgm:t>
    </dgm:pt>
    <dgm:pt modelId="{5AF10B29-01E7-4D3D-AFA6-56CB81ED6711}">
      <dgm:prSet/>
      <dgm:spPr/>
      <dgm:t>
        <a:bodyPr/>
        <a:lstStyle/>
        <a:p>
          <a:pPr rtl="0"/>
          <a:r>
            <a:rPr lang="en-US" smtClean="0"/>
            <a:t>Knowing – Doing gap</a:t>
          </a:r>
          <a:endParaRPr lang="en-US"/>
        </a:p>
      </dgm:t>
    </dgm:pt>
    <dgm:pt modelId="{FC8140DD-72B4-4592-BF62-50E9AAADE38B}" type="parTrans" cxnId="{8E834C64-C8AC-4B96-8DD0-BF12F8F93CEA}">
      <dgm:prSet/>
      <dgm:spPr/>
      <dgm:t>
        <a:bodyPr/>
        <a:lstStyle/>
        <a:p>
          <a:endParaRPr lang="en-US"/>
        </a:p>
      </dgm:t>
    </dgm:pt>
    <dgm:pt modelId="{D6BDF19C-8BC1-4B7D-86E6-2AA52EC39E89}" type="sibTrans" cxnId="{8E834C64-C8AC-4B96-8DD0-BF12F8F93CEA}">
      <dgm:prSet/>
      <dgm:spPr/>
      <dgm:t>
        <a:bodyPr/>
        <a:lstStyle/>
        <a:p>
          <a:endParaRPr lang="en-US"/>
        </a:p>
      </dgm:t>
    </dgm:pt>
    <dgm:pt modelId="{10666FEE-BCEF-4933-BB64-F237395EA765}">
      <dgm:prSet/>
      <dgm:spPr/>
      <dgm:t>
        <a:bodyPr/>
        <a:lstStyle/>
        <a:p>
          <a:pPr rtl="0"/>
          <a:r>
            <a:rPr lang="en-US" smtClean="0"/>
            <a:t>How to make decisions under ambiguity</a:t>
          </a:r>
          <a:endParaRPr lang="en-US"/>
        </a:p>
      </dgm:t>
    </dgm:pt>
    <dgm:pt modelId="{DD45536B-2216-4144-B178-2374C30AE304}" type="parTrans" cxnId="{F7241402-ABE1-4D7C-A002-5237A5EBA1A3}">
      <dgm:prSet/>
      <dgm:spPr/>
      <dgm:t>
        <a:bodyPr/>
        <a:lstStyle/>
        <a:p>
          <a:endParaRPr lang="en-US"/>
        </a:p>
      </dgm:t>
    </dgm:pt>
    <dgm:pt modelId="{657472EE-C8E9-4DAF-8E0D-6BE606CBEC8C}" type="sibTrans" cxnId="{F7241402-ABE1-4D7C-A002-5237A5EBA1A3}">
      <dgm:prSet/>
      <dgm:spPr/>
      <dgm:t>
        <a:bodyPr/>
        <a:lstStyle/>
        <a:p>
          <a:endParaRPr lang="en-US"/>
        </a:p>
      </dgm:t>
    </dgm:pt>
    <dgm:pt modelId="{0EA95BF5-E7A5-4D38-854F-50222D0671F4}">
      <dgm:prSet/>
      <dgm:spPr/>
      <dgm:t>
        <a:bodyPr/>
        <a:lstStyle/>
        <a:p>
          <a:pPr rtl="0"/>
          <a:r>
            <a:rPr lang="en-US" smtClean="0"/>
            <a:t>How to make decisions without structure</a:t>
          </a:r>
          <a:endParaRPr lang="en-US"/>
        </a:p>
      </dgm:t>
    </dgm:pt>
    <dgm:pt modelId="{60D3E16A-8240-4859-999A-5F9466D3FA22}" type="parTrans" cxnId="{94AEA721-16E0-4793-A8B1-389FBBCD67A4}">
      <dgm:prSet/>
      <dgm:spPr/>
      <dgm:t>
        <a:bodyPr/>
        <a:lstStyle/>
        <a:p>
          <a:endParaRPr lang="en-US"/>
        </a:p>
      </dgm:t>
    </dgm:pt>
    <dgm:pt modelId="{8477328E-BF6D-4262-8E4C-2C339A6AAE00}" type="sibTrans" cxnId="{94AEA721-16E0-4793-A8B1-389FBBCD67A4}">
      <dgm:prSet/>
      <dgm:spPr/>
      <dgm:t>
        <a:bodyPr/>
        <a:lstStyle/>
        <a:p>
          <a:endParaRPr lang="en-US"/>
        </a:p>
      </dgm:t>
    </dgm:pt>
    <dgm:pt modelId="{C660DB27-073B-441B-A4AD-250509AFA354}" type="pres">
      <dgm:prSet presAssocID="{C2F21D9D-84E4-4B94-8A26-1D2C259AF7BF}" presName="Name0" presStyleCnt="0">
        <dgm:presLayoutVars>
          <dgm:dir/>
          <dgm:animLvl val="lvl"/>
          <dgm:resizeHandles val="exact"/>
        </dgm:presLayoutVars>
      </dgm:prSet>
      <dgm:spPr/>
      <dgm:t>
        <a:bodyPr/>
        <a:lstStyle/>
        <a:p>
          <a:endParaRPr lang="en-US"/>
        </a:p>
      </dgm:t>
    </dgm:pt>
    <dgm:pt modelId="{1DFFE1D1-04DA-41FD-BC78-C8E53654392C}" type="pres">
      <dgm:prSet presAssocID="{BE9CAC08-26DE-4B10-A8B7-C655F04058F9}" presName="composite" presStyleCnt="0"/>
      <dgm:spPr/>
    </dgm:pt>
    <dgm:pt modelId="{226C4570-A741-4C86-9EA8-CEF45FC6F171}" type="pres">
      <dgm:prSet presAssocID="{BE9CAC08-26DE-4B10-A8B7-C655F04058F9}" presName="parTx" presStyleLbl="alignNode1" presStyleIdx="0" presStyleCnt="2">
        <dgm:presLayoutVars>
          <dgm:chMax val="0"/>
          <dgm:chPref val="0"/>
          <dgm:bulletEnabled val="1"/>
        </dgm:presLayoutVars>
      </dgm:prSet>
      <dgm:spPr/>
      <dgm:t>
        <a:bodyPr/>
        <a:lstStyle/>
        <a:p>
          <a:endParaRPr lang="en-US"/>
        </a:p>
      </dgm:t>
    </dgm:pt>
    <dgm:pt modelId="{0694C20B-AD78-4D12-8AF0-65E8782D3A9B}" type="pres">
      <dgm:prSet presAssocID="{BE9CAC08-26DE-4B10-A8B7-C655F04058F9}" presName="desTx" presStyleLbl="alignAccFollowNode1" presStyleIdx="0" presStyleCnt="2">
        <dgm:presLayoutVars>
          <dgm:bulletEnabled val="1"/>
        </dgm:presLayoutVars>
      </dgm:prSet>
      <dgm:spPr/>
    </dgm:pt>
    <dgm:pt modelId="{1D615818-6298-4808-B795-F61F058E561C}" type="pres">
      <dgm:prSet presAssocID="{5FCB6625-2F34-49DA-957C-6B54C0F51C38}" presName="space" presStyleCnt="0"/>
      <dgm:spPr/>
    </dgm:pt>
    <dgm:pt modelId="{9B0FB5BE-9EAA-459C-A6CD-AC29D0D8928B}" type="pres">
      <dgm:prSet presAssocID="{5AF10B29-01E7-4D3D-AFA6-56CB81ED6711}" presName="composite" presStyleCnt="0"/>
      <dgm:spPr/>
    </dgm:pt>
    <dgm:pt modelId="{8C110965-CAAB-4240-B8AA-0711C96B4A85}" type="pres">
      <dgm:prSet presAssocID="{5AF10B29-01E7-4D3D-AFA6-56CB81ED6711}" presName="parTx" presStyleLbl="alignNode1" presStyleIdx="1" presStyleCnt="2">
        <dgm:presLayoutVars>
          <dgm:chMax val="0"/>
          <dgm:chPref val="0"/>
          <dgm:bulletEnabled val="1"/>
        </dgm:presLayoutVars>
      </dgm:prSet>
      <dgm:spPr/>
      <dgm:t>
        <a:bodyPr/>
        <a:lstStyle/>
        <a:p>
          <a:endParaRPr lang="en-US"/>
        </a:p>
      </dgm:t>
    </dgm:pt>
    <dgm:pt modelId="{38D99D73-9D46-47E5-96BE-15F102A7961A}" type="pres">
      <dgm:prSet presAssocID="{5AF10B29-01E7-4D3D-AFA6-56CB81ED6711}" presName="desTx" presStyleLbl="alignAccFollowNode1" presStyleIdx="1" presStyleCnt="2">
        <dgm:presLayoutVars>
          <dgm:bulletEnabled val="1"/>
        </dgm:presLayoutVars>
      </dgm:prSet>
      <dgm:spPr/>
      <dgm:t>
        <a:bodyPr/>
        <a:lstStyle/>
        <a:p>
          <a:endParaRPr lang="en-US"/>
        </a:p>
      </dgm:t>
    </dgm:pt>
  </dgm:ptLst>
  <dgm:cxnLst>
    <dgm:cxn modelId="{F7241402-ABE1-4D7C-A002-5237A5EBA1A3}" srcId="{5AF10B29-01E7-4D3D-AFA6-56CB81ED6711}" destId="{10666FEE-BCEF-4933-BB64-F237395EA765}" srcOrd="0" destOrd="0" parTransId="{DD45536B-2216-4144-B178-2374C30AE304}" sibTransId="{657472EE-C8E9-4DAF-8E0D-6BE606CBEC8C}"/>
    <dgm:cxn modelId="{0C2CFC24-2EDC-4736-9DDE-CEBF66E1D57B}" type="presOf" srcId="{BE9CAC08-26DE-4B10-A8B7-C655F04058F9}" destId="{226C4570-A741-4C86-9EA8-CEF45FC6F171}" srcOrd="0" destOrd="0" presId="urn:microsoft.com/office/officeart/2005/8/layout/hList1"/>
    <dgm:cxn modelId="{9EB4597D-7D91-4A74-A875-7F8B31C39B14}" type="presOf" srcId="{0EA95BF5-E7A5-4D38-854F-50222D0671F4}" destId="{38D99D73-9D46-47E5-96BE-15F102A7961A}" srcOrd="0" destOrd="1" presId="urn:microsoft.com/office/officeart/2005/8/layout/hList1"/>
    <dgm:cxn modelId="{8E834C64-C8AC-4B96-8DD0-BF12F8F93CEA}" srcId="{C2F21D9D-84E4-4B94-8A26-1D2C259AF7BF}" destId="{5AF10B29-01E7-4D3D-AFA6-56CB81ED6711}" srcOrd="1" destOrd="0" parTransId="{FC8140DD-72B4-4592-BF62-50E9AAADE38B}" sibTransId="{D6BDF19C-8BC1-4B7D-86E6-2AA52EC39E89}"/>
    <dgm:cxn modelId="{6DBA1CDB-9558-4DC1-8678-74CFF516EA5D}" type="presOf" srcId="{C2F21D9D-84E4-4B94-8A26-1D2C259AF7BF}" destId="{C660DB27-073B-441B-A4AD-250509AFA354}" srcOrd="0" destOrd="0" presId="urn:microsoft.com/office/officeart/2005/8/layout/hList1"/>
    <dgm:cxn modelId="{94AEA721-16E0-4793-A8B1-389FBBCD67A4}" srcId="{5AF10B29-01E7-4D3D-AFA6-56CB81ED6711}" destId="{0EA95BF5-E7A5-4D38-854F-50222D0671F4}" srcOrd="1" destOrd="0" parTransId="{60D3E16A-8240-4859-999A-5F9466D3FA22}" sibTransId="{8477328E-BF6D-4262-8E4C-2C339A6AAE00}"/>
    <dgm:cxn modelId="{4C954961-6EA5-40B8-8B25-CCC4A0178EE8}" srcId="{C2F21D9D-84E4-4B94-8A26-1D2C259AF7BF}" destId="{BE9CAC08-26DE-4B10-A8B7-C655F04058F9}" srcOrd="0" destOrd="0" parTransId="{20F5AD6E-58D0-45A2-BA37-08BA6C906AB2}" sibTransId="{5FCB6625-2F34-49DA-957C-6B54C0F51C38}"/>
    <dgm:cxn modelId="{B3FE2C92-51C5-4D3E-9280-B0FDEDAA66BD}" type="presOf" srcId="{5AF10B29-01E7-4D3D-AFA6-56CB81ED6711}" destId="{8C110965-CAAB-4240-B8AA-0711C96B4A85}" srcOrd="0" destOrd="0" presId="urn:microsoft.com/office/officeart/2005/8/layout/hList1"/>
    <dgm:cxn modelId="{461DBD3F-2C35-4A17-8899-DE925840C07E}" type="presOf" srcId="{10666FEE-BCEF-4933-BB64-F237395EA765}" destId="{38D99D73-9D46-47E5-96BE-15F102A7961A}" srcOrd="0" destOrd="0" presId="urn:microsoft.com/office/officeart/2005/8/layout/hList1"/>
    <dgm:cxn modelId="{C9787C38-62A9-433C-9E88-014864D4AFD8}" type="presParOf" srcId="{C660DB27-073B-441B-A4AD-250509AFA354}" destId="{1DFFE1D1-04DA-41FD-BC78-C8E53654392C}" srcOrd="0" destOrd="0" presId="urn:microsoft.com/office/officeart/2005/8/layout/hList1"/>
    <dgm:cxn modelId="{7B0BC90C-2118-464F-9ED0-F8E1E00BAF55}" type="presParOf" srcId="{1DFFE1D1-04DA-41FD-BC78-C8E53654392C}" destId="{226C4570-A741-4C86-9EA8-CEF45FC6F171}" srcOrd="0" destOrd="0" presId="urn:microsoft.com/office/officeart/2005/8/layout/hList1"/>
    <dgm:cxn modelId="{874ECFF4-89C0-4CB5-B8A1-F7B7C4980636}" type="presParOf" srcId="{1DFFE1D1-04DA-41FD-BC78-C8E53654392C}" destId="{0694C20B-AD78-4D12-8AF0-65E8782D3A9B}" srcOrd="1" destOrd="0" presId="urn:microsoft.com/office/officeart/2005/8/layout/hList1"/>
    <dgm:cxn modelId="{7E95C38E-3669-4F98-BC61-B41DA1691CB0}" type="presParOf" srcId="{C660DB27-073B-441B-A4AD-250509AFA354}" destId="{1D615818-6298-4808-B795-F61F058E561C}" srcOrd="1" destOrd="0" presId="urn:microsoft.com/office/officeart/2005/8/layout/hList1"/>
    <dgm:cxn modelId="{AAAD87A3-7B00-4797-A2F2-74336A59618A}" type="presParOf" srcId="{C660DB27-073B-441B-A4AD-250509AFA354}" destId="{9B0FB5BE-9EAA-459C-A6CD-AC29D0D8928B}" srcOrd="2" destOrd="0" presId="urn:microsoft.com/office/officeart/2005/8/layout/hList1"/>
    <dgm:cxn modelId="{9791B785-90D9-4CB6-8BAE-7FDAF8B0FFFD}" type="presParOf" srcId="{9B0FB5BE-9EAA-459C-A6CD-AC29D0D8928B}" destId="{8C110965-CAAB-4240-B8AA-0711C96B4A85}" srcOrd="0" destOrd="0" presId="urn:microsoft.com/office/officeart/2005/8/layout/hList1"/>
    <dgm:cxn modelId="{1C4B689F-0C2D-49EB-B8E7-A96B23C298B1}" type="presParOf" srcId="{9B0FB5BE-9EAA-459C-A6CD-AC29D0D8928B}" destId="{38D99D73-9D46-47E5-96BE-15F102A7961A}"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F09008D-0BB6-42E0-8508-823054C73745}" type="doc">
      <dgm:prSet loTypeId="urn:microsoft.com/office/officeart/2005/8/layout/orgChart1" loCatId="hierarchy" qsTypeId="urn:microsoft.com/office/officeart/2005/8/quickstyle/simple1" qsCatId="simple" csTypeId="urn:microsoft.com/office/officeart/2005/8/colors/accent2_2" csCatId="accent2" phldr="1"/>
      <dgm:spPr/>
      <dgm:t>
        <a:bodyPr/>
        <a:lstStyle/>
        <a:p>
          <a:endParaRPr lang="en-US"/>
        </a:p>
      </dgm:t>
    </dgm:pt>
    <dgm:pt modelId="{3A0E1776-9956-4EC1-9C48-EE2BE25171A7}">
      <dgm:prSet/>
      <dgm:spPr>
        <a:solidFill>
          <a:srgbClr val="FF0000"/>
        </a:solidFill>
      </dgm:spPr>
      <dgm:t>
        <a:bodyPr/>
        <a:lstStyle/>
        <a:p>
          <a:pPr rtl="0"/>
          <a:r>
            <a:rPr lang="en-US" smtClean="0"/>
            <a:t>Self-Aware</a:t>
          </a:r>
          <a:endParaRPr lang="en-US"/>
        </a:p>
      </dgm:t>
    </dgm:pt>
    <dgm:pt modelId="{7E2E277D-E54F-4532-8CB5-8BE946D5CDDF}" type="parTrans" cxnId="{C68A4D3A-D8FD-40FB-9EB5-27798805180D}">
      <dgm:prSet/>
      <dgm:spPr/>
      <dgm:t>
        <a:bodyPr/>
        <a:lstStyle/>
        <a:p>
          <a:endParaRPr lang="en-US"/>
        </a:p>
      </dgm:t>
    </dgm:pt>
    <dgm:pt modelId="{9CD5F360-E396-431E-9F64-3A041A2E99E2}" type="sibTrans" cxnId="{C68A4D3A-D8FD-40FB-9EB5-27798805180D}">
      <dgm:prSet/>
      <dgm:spPr/>
      <dgm:t>
        <a:bodyPr/>
        <a:lstStyle/>
        <a:p>
          <a:endParaRPr lang="en-US"/>
        </a:p>
      </dgm:t>
    </dgm:pt>
    <dgm:pt modelId="{BE0E1644-8887-4731-84C8-6D54BA6F6020}">
      <dgm:prSet/>
      <dgm:spPr/>
      <dgm:t>
        <a:bodyPr/>
        <a:lstStyle/>
        <a:p>
          <a:pPr rtl="0"/>
          <a:r>
            <a:rPr lang="en-US" smtClean="0"/>
            <a:t>Understand others</a:t>
          </a:r>
          <a:endParaRPr lang="en-US"/>
        </a:p>
      </dgm:t>
    </dgm:pt>
    <dgm:pt modelId="{41223567-8D06-4968-9C5C-CD829D2BC14E}" type="parTrans" cxnId="{19157A7A-849E-4E05-A443-6F0452F5ECB8}">
      <dgm:prSet/>
      <dgm:spPr/>
      <dgm:t>
        <a:bodyPr/>
        <a:lstStyle/>
        <a:p>
          <a:endParaRPr lang="en-US"/>
        </a:p>
      </dgm:t>
    </dgm:pt>
    <dgm:pt modelId="{9DA9D4E1-76AE-4696-8691-F9B111D6C066}" type="sibTrans" cxnId="{19157A7A-849E-4E05-A443-6F0452F5ECB8}">
      <dgm:prSet/>
      <dgm:spPr/>
      <dgm:t>
        <a:bodyPr/>
        <a:lstStyle/>
        <a:p>
          <a:endParaRPr lang="en-US"/>
        </a:p>
      </dgm:t>
    </dgm:pt>
    <dgm:pt modelId="{8DD4E813-8F05-47E4-80FF-9115C044B256}">
      <dgm:prSet/>
      <dgm:spPr/>
      <dgm:t>
        <a:bodyPr/>
        <a:lstStyle/>
        <a:p>
          <a:pPr rtl="0"/>
          <a:r>
            <a:rPr lang="en-US" smtClean="0"/>
            <a:t>Influence others</a:t>
          </a:r>
          <a:endParaRPr lang="en-US"/>
        </a:p>
      </dgm:t>
    </dgm:pt>
    <dgm:pt modelId="{18BF2586-44EC-434B-B274-25FBEF513C45}" type="parTrans" cxnId="{82457BF8-9675-4A9C-B038-8B6BF368A465}">
      <dgm:prSet/>
      <dgm:spPr/>
      <dgm:t>
        <a:bodyPr/>
        <a:lstStyle/>
        <a:p>
          <a:endParaRPr lang="en-US"/>
        </a:p>
      </dgm:t>
    </dgm:pt>
    <dgm:pt modelId="{0FE4A5A4-0FE4-44EE-81CE-5FA7D3B3A76A}" type="sibTrans" cxnId="{82457BF8-9675-4A9C-B038-8B6BF368A465}">
      <dgm:prSet/>
      <dgm:spPr/>
      <dgm:t>
        <a:bodyPr/>
        <a:lstStyle/>
        <a:p>
          <a:endParaRPr lang="en-US"/>
        </a:p>
      </dgm:t>
    </dgm:pt>
    <dgm:pt modelId="{F4C8CAB9-5266-4D11-BAAC-A44FD2D207E8}">
      <dgm:prSet/>
      <dgm:spPr/>
      <dgm:t>
        <a:bodyPr/>
        <a:lstStyle/>
        <a:p>
          <a:pPr rtl="0"/>
          <a:r>
            <a:rPr lang="en-US" smtClean="0"/>
            <a:t>Motivate Others</a:t>
          </a:r>
          <a:endParaRPr lang="en-US"/>
        </a:p>
      </dgm:t>
    </dgm:pt>
    <dgm:pt modelId="{B789678E-A347-4898-996E-114FA4289DBE}" type="parTrans" cxnId="{F1CB76E0-EB72-4AB2-B3C2-788EEF6F7702}">
      <dgm:prSet/>
      <dgm:spPr/>
      <dgm:t>
        <a:bodyPr/>
        <a:lstStyle/>
        <a:p>
          <a:endParaRPr lang="en-US"/>
        </a:p>
      </dgm:t>
    </dgm:pt>
    <dgm:pt modelId="{553BC9A8-37E7-415C-BB96-72246C784E7F}" type="sibTrans" cxnId="{F1CB76E0-EB72-4AB2-B3C2-788EEF6F7702}">
      <dgm:prSet/>
      <dgm:spPr/>
      <dgm:t>
        <a:bodyPr/>
        <a:lstStyle/>
        <a:p>
          <a:endParaRPr lang="en-US"/>
        </a:p>
      </dgm:t>
    </dgm:pt>
    <dgm:pt modelId="{20FF10E1-1B8B-4576-A5A1-87A1356CC42D}">
      <dgm:prSet/>
      <dgm:spPr/>
      <dgm:t>
        <a:bodyPr/>
        <a:lstStyle/>
        <a:p>
          <a:pPr rtl="0"/>
          <a:r>
            <a:rPr lang="en-US" smtClean="0"/>
            <a:t>Inspire others</a:t>
          </a:r>
          <a:endParaRPr lang="en-US"/>
        </a:p>
      </dgm:t>
    </dgm:pt>
    <dgm:pt modelId="{7573E415-5FA8-4080-87BB-D7F5CB572808}" type="parTrans" cxnId="{D47048F5-9493-4F6E-9D72-6A5A3C058885}">
      <dgm:prSet/>
      <dgm:spPr/>
      <dgm:t>
        <a:bodyPr/>
        <a:lstStyle/>
        <a:p>
          <a:endParaRPr lang="en-US"/>
        </a:p>
      </dgm:t>
    </dgm:pt>
    <dgm:pt modelId="{BB44EAAB-ABBE-46A9-9C0A-0E60C4369165}" type="sibTrans" cxnId="{D47048F5-9493-4F6E-9D72-6A5A3C058885}">
      <dgm:prSet/>
      <dgm:spPr/>
      <dgm:t>
        <a:bodyPr/>
        <a:lstStyle/>
        <a:p>
          <a:endParaRPr lang="en-US"/>
        </a:p>
      </dgm:t>
    </dgm:pt>
    <dgm:pt modelId="{6BC367BE-64FD-470E-A92F-9E0DD7CDBA8F}" type="pres">
      <dgm:prSet presAssocID="{EF09008D-0BB6-42E0-8508-823054C73745}" presName="hierChild1" presStyleCnt="0">
        <dgm:presLayoutVars>
          <dgm:orgChart val="1"/>
          <dgm:chPref val="1"/>
          <dgm:dir/>
          <dgm:animOne val="branch"/>
          <dgm:animLvl val="lvl"/>
          <dgm:resizeHandles/>
        </dgm:presLayoutVars>
      </dgm:prSet>
      <dgm:spPr/>
      <dgm:t>
        <a:bodyPr/>
        <a:lstStyle/>
        <a:p>
          <a:endParaRPr lang="en-US"/>
        </a:p>
      </dgm:t>
    </dgm:pt>
    <dgm:pt modelId="{0F3FC5DF-2728-4B7B-9147-8A9E4B924E61}" type="pres">
      <dgm:prSet presAssocID="{3A0E1776-9956-4EC1-9C48-EE2BE25171A7}" presName="hierRoot1" presStyleCnt="0">
        <dgm:presLayoutVars>
          <dgm:hierBranch val="init"/>
        </dgm:presLayoutVars>
      </dgm:prSet>
      <dgm:spPr/>
    </dgm:pt>
    <dgm:pt modelId="{A692CCE2-1092-411F-954C-707DF9E4ED37}" type="pres">
      <dgm:prSet presAssocID="{3A0E1776-9956-4EC1-9C48-EE2BE25171A7}" presName="rootComposite1" presStyleCnt="0"/>
      <dgm:spPr/>
    </dgm:pt>
    <dgm:pt modelId="{99BEE6CD-F89B-4490-B3D9-25AD50AAC0BA}" type="pres">
      <dgm:prSet presAssocID="{3A0E1776-9956-4EC1-9C48-EE2BE25171A7}" presName="rootText1" presStyleLbl="node0" presStyleIdx="0" presStyleCnt="1" custLinFactNeighborX="0" custLinFactNeighborY="-99564">
        <dgm:presLayoutVars>
          <dgm:chPref val="3"/>
        </dgm:presLayoutVars>
      </dgm:prSet>
      <dgm:spPr/>
      <dgm:t>
        <a:bodyPr/>
        <a:lstStyle/>
        <a:p>
          <a:endParaRPr lang="en-US"/>
        </a:p>
      </dgm:t>
    </dgm:pt>
    <dgm:pt modelId="{0389B29C-5BFD-43CD-94EC-3D072D031966}" type="pres">
      <dgm:prSet presAssocID="{3A0E1776-9956-4EC1-9C48-EE2BE25171A7}" presName="rootConnector1" presStyleLbl="node1" presStyleIdx="0" presStyleCnt="0"/>
      <dgm:spPr/>
      <dgm:t>
        <a:bodyPr/>
        <a:lstStyle/>
        <a:p>
          <a:endParaRPr lang="en-US"/>
        </a:p>
      </dgm:t>
    </dgm:pt>
    <dgm:pt modelId="{91BBB9DF-70BB-47FB-AEA5-C6ACB0BFC92E}" type="pres">
      <dgm:prSet presAssocID="{3A0E1776-9956-4EC1-9C48-EE2BE25171A7}" presName="hierChild2" presStyleCnt="0"/>
      <dgm:spPr/>
    </dgm:pt>
    <dgm:pt modelId="{BFC37EA2-1219-40C6-A0DB-ED087638D63A}" type="pres">
      <dgm:prSet presAssocID="{41223567-8D06-4968-9C5C-CD829D2BC14E}" presName="Name37" presStyleLbl="parChTrans1D2" presStyleIdx="0" presStyleCnt="4"/>
      <dgm:spPr/>
      <dgm:t>
        <a:bodyPr/>
        <a:lstStyle/>
        <a:p>
          <a:endParaRPr lang="en-US"/>
        </a:p>
      </dgm:t>
    </dgm:pt>
    <dgm:pt modelId="{7C62EF35-A293-4F5F-8D26-8C901BE22448}" type="pres">
      <dgm:prSet presAssocID="{BE0E1644-8887-4731-84C8-6D54BA6F6020}" presName="hierRoot2" presStyleCnt="0">
        <dgm:presLayoutVars>
          <dgm:hierBranch val="init"/>
        </dgm:presLayoutVars>
      </dgm:prSet>
      <dgm:spPr/>
    </dgm:pt>
    <dgm:pt modelId="{CF3B1E99-62E9-4D6E-8043-5199ED50DE3C}" type="pres">
      <dgm:prSet presAssocID="{BE0E1644-8887-4731-84C8-6D54BA6F6020}" presName="rootComposite" presStyleCnt="0"/>
      <dgm:spPr/>
    </dgm:pt>
    <dgm:pt modelId="{0440C4F0-3D3F-4745-BF98-302E3DCA4FF4}" type="pres">
      <dgm:prSet presAssocID="{BE0E1644-8887-4731-84C8-6D54BA6F6020}" presName="rootText" presStyleLbl="node2" presStyleIdx="0" presStyleCnt="4">
        <dgm:presLayoutVars>
          <dgm:chPref val="3"/>
        </dgm:presLayoutVars>
      </dgm:prSet>
      <dgm:spPr/>
      <dgm:t>
        <a:bodyPr/>
        <a:lstStyle/>
        <a:p>
          <a:endParaRPr lang="en-US"/>
        </a:p>
      </dgm:t>
    </dgm:pt>
    <dgm:pt modelId="{0BB9748E-560D-42B6-9508-7589AB632ABA}" type="pres">
      <dgm:prSet presAssocID="{BE0E1644-8887-4731-84C8-6D54BA6F6020}" presName="rootConnector" presStyleLbl="node2" presStyleIdx="0" presStyleCnt="4"/>
      <dgm:spPr/>
      <dgm:t>
        <a:bodyPr/>
        <a:lstStyle/>
        <a:p>
          <a:endParaRPr lang="en-US"/>
        </a:p>
      </dgm:t>
    </dgm:pt>
    <dgm:pt modelId="{2E607207-DB68-4BAE-BD30-3C9893565BD5}" type="pres">
      <dgm:prSet presAssocID="{BE0E1644-8887-4731-84C8-6D54BA6F6020}" presName="hierChild4" presStyleCnt="0"/>
      <dgm:spPr/>
    </dgm:pt>
    <dgm:pt modelId="{E3E232FC-456F-4D34-9B15-AC2182EBCE94}" type="pres">
      <dgm:prSet presAssocID="{BE0E1644-8887-4731-84C8-6D54BA6F6020}" presName="hierChild5" presStyleCnt="0"/>
      <dgm:spPr/>
    </dgm:pt>
    <dgm:pt modelId="{FDBB9157-E217-4817-AF33-57D914CAE28D}" type="pres">
      <dgm:prSet presAssocID="{18BF2586-44EC-434B-B274-25FBEF513C45}" presName="Name37" presStyleLbl="parChTrans1D2" presStyleIdx="1" presStyleCnt="4"/>
      <dgm:spPr/>
      <dgm:t>
        <a:bodyPr/>
        <a:lstStyle/>
        <a:p>
          <a:endParaRPr lang="en-US"/>
        </a:p>
      </dgm:t>
    </dgm:pt>
    <dgm:pt modelId="{B7254FD6-7CD9-4269-8FFC-CF15E2E47FE3}" type="pres">
      <dgm:prSet presAssocID="{8DD4E813-8F05-47E4-80FF-9115C044B256}" presName="hierRoot2" presStyleCnt="0">
        <dgm:presLayoutVars>
          <dgm:hierBranch val="init"/>
        </dgm:presLayoutVars>
      </dgm:prSet>
      <dgm:spPr/>
    </dgm:pt>
    <dgm:pt modelId="{BC765D5C-F692-402C-A507-CA0F9A344721}" type="pres">
      <dgm:prSet presAssocID="{8DD4E813-8F05-47E4-80FF-9115C044B256}" presName="rootComposite" presStyleCnt="0"/>
      <dgm:spPr/>
    </dgm:pt>
    <dgm:pt modelId="{2B3D2B7B-A2E9-4B8E-80D7-5A9DC0BD8BD3}" type="pres">
      <dgm:prSet presAssocID="{8DD4E813-8F05-47E4-80FF-9115C044B256}" presName="rootText" presStyleLbl="node2" presStyleIdx="1" presStyleCnt="4">
        <dgm:presLayoutVars>
          <dgm:chPref val="3"/>
        </dgm:presLayoutVars>
      </dgm:prSet>
      <dgm:spPr/>
      <dgm:t>
        <a:bodyPr/>
        <a:lstStyle/>
        <a:p>
          <a:endParaRPr lang="en-US"/>
        </a:p>
      </dgm:t>
    </dgm:pt>
    <dgm:pt modelId="{21C8C69B-3AAF-499E-AD49-8ACB0DCEBCF7}" type="pres">
      <dgm:prSet presAssocID="{8DD4E813-8F05-47E4-80FF-9115C044B256}" presName="rootConnector" presStyleLbl="node2" presStyleIdx="1" presStyleCnt="4"/>
      <dgm:spPr/>
      <dgm:t>
        <a:bodyPr/>
        <a:lstStyle/>
        <a:p>
          <a:endParaRPr lang="en-US"/>
        </a:p>
      </dgm:t>
    </dgm:pt>
    <dgm:pt modelId="{8EF51B29-E28D-4CF5-A815-356199EE6D9D}" type="pres">
      <dgm:prSet presAssocID="{8DD4E813-8F05-47E4-80FF-9115C044B256}" presName="hierChild4" presStyleCnt="0"/>
      <dgm:spPr/>
    </dgm:pt>
    <dgm:pt modelId="{DED46FA7-AAE3-4D8E-BECB-14FEF4F098D1}" type="pres">
      <dgm:prSet presAssocID="{8DD4E813-8F05-47E4-80FF-9115C044B256}" presName="hierChild5" presStyleCnt="0"/>
      <dgm:spPr/>
    </dgm:pt>
    <dgm:pt modelId="{AE58960E-2821-4C43-BCF9-97C3EE94343B}" type="pres">
      <dgm:prSet presAssocID="{B789678E-A347-4898-996E-114FA4289DBE}" presName="Name37" presStyleLbl="parChTrans1D2" presStyleIdx="2" presStyleCnt="4"/>
      <dgm:spPr/>
      <dgm:t>
        <a:bodyPr/>
        <a:lstStyle/>
        <a:p>
          <a:endParaRPr lang="en-US"/>
        </a:p>
      </dgm:t>
    </dgm:pt>
    <dgm:pt modelId="{A0C0BDE8-FAEE-412A-8E0B-062C755162F5}" type="pres">
      <dgm:prSet presAssocID="{F4C8CAB9-5266-4D11-BAAC-A44FD2D207E8}" presName="hierRoot2" presStyleCnt="0">
        <dgm:presLayoutVars>
          <dgm:hierBranch val="init"/>
        </dgm:presLayoutVars>
      </dgm:prSet>
      <dgm:spPr/>
    </dgm:pt>
    <dgm:pt modelId="{B335DEF0-B494-4AB1-A2EF-E9F56911E9DC}" type="pres">
      <dgm:prSet presAssocID="{F4C8CAB9-5266-4D11-BAAC-A44FD2D207E8}" presName="rootComposite" presStyleCnt="0"/>
      <dgm:spPr/>
    </dgm:pt>
    <dgm:pt modelId="{99304645-6589-462F-A915-43225CC44342}" type="pres">
      <dgm:prSet presAssocID="{F4C8CAB9-5266-4D11-BAAC-A44FD2D207E8}" presName="rootText" presStyleLbl="node2" presStyleIdx="2" presStyleCnt="4">
        <dgm:presLayoutVars>
          <dgm:chPref val="3"/>
        </dgm:presLayoutVars>
      </dgm:prSet>
      <dgm:spPr/>
      <dgm:t>
        <a:bodyPr/>
        <a:lstStyle/>
        <a:p>
          <a:endParaRPr lang="en-US"/>
        </a:p>
      </dgm:t>
    </dgm:pt>
    <dgm:pt modelId="{25EC85F7-8071-4689-9EB4-F53FAE1BB151}" type="pres">
      <dgm:prSet presAssocID="{F4C8CAB9-5266-4D11-BAAC-A44FD2D207E8}" presName="rootConnector" presStyleLbl="node2" presStyleIdx="2" presStyleCnt="4"/>
      <dgm:spPr/>
      <dgm:t>
        <a:bodyPr/>
        <a:lstStyle/>
        <a:p>
          <a:endParaRPr lang="en-US"/>
        </a:p>
      </dgm:t>
    </dgm:pt>
    <dgm:pt modelId="{AFE949F8-FDC9-4FD9-8DFA-C2DA3F147297}" type="pres">
      <dgm:prSet presAssocID="{F4C8CAB9-5266-4D11-BAAC-A44FD2D207E8}" presName="hierChild4" presStyleCnt="0"/>
      <dgm:spPr/>
    </dgm:pt>
    <dgm:pt modelId="{8D460080-E657-4F84-AC97-07B4EE2EA5FC}" type="pres">
      <dgm:prSet presAssocID="{F4C8CAB9-5266-4D11-BAAC-A44FD2D207E8}" presName="hierChild5" presStyleCnt="0"/>
      <dgm:spPr/>
    </dgm:pt>
    <dgm:pt modelId="{99C374E6-4C41-4E85-9F4D-D3FDEA7C8E3B}" type="pres">
      <dgm:prSet presAssocID="{7573E415-5FA8-4080-87BB-D7F5CB572808}" presName="Name37" presStyleLbl="parChTrans1D2" presStyleIdx="3" presStyleCnt="4"/>
      <dgm:spPr/>
      <dgm:t>
        <a:bodyPr/>
        <a:lstStyle/>
        <a:p>
          <a:endParaRPr lang="en-US"/>
        </a:p>
      </dgm:t>
    </dgm:pt>
    <dgm:pt modelId="{294C2C7E-963E-41F9-9C10-60F863179A7B}" type="pres">
      <dgm:prSet presAssocID="{20FF10E1-1B8B-4576-A5A1-87A1356CC42D}" presName="hierRoot2" presStyleCnt="0">
        <dgm:presLayoutVars>
          <dgm:hierBranch val="init"/>
        </dgm:presLayoutVars>
      </dgm:prSet>
      <dgm:spPr/>
    </dgm:pt>
    <dgm:pt modelId="{7E979A13-FDBC-4B94-8F8D-5721D5F6F7A2}" type="pres">
      <dgm:prSet presAssocID="{20FF10E1-1B8B-4576-A5A1-87A1356CC42D}" presName="rootComposite" presStyleCnt="0"/>
      <dgm:spPr/>
    </dgm:pt>
    <dgm:pt modelId="{44100706-999B-4CD1-8777-D94C53B1C03B}" type="pres">
      <dgm:prSet presAssocID="{20FF10E1-1B8B-4576-A5A1-87A1356CC42D}" presName="rootText" presStyleLbl="node2" presStyleIdx="3" presStyleCnt="4">
        <dgm:presLayoutVars>
          <dgm:chPref val="3"/>
        </dgm:presLayoutVars>
      </dgm:prSet>
      <dgm:spPr/>
      <dgm:t>
        <a:bodyPr/>
        <a:lstStyle/>
        <a:p>
          <a:endParaRPr lang="en-US"/>
        </a:p>
      </dgm:t>
    </dgm:pt>
    <dgm:pt modelId="{2F31C9E6-B245-40B2-AAA2-AB69F8715CE7}" type="pres">
      <dgm:prSet presAssocID="{20FF10E1-1B8B-4576-A5A1-87A1356CC42D}" presName="rootConnector" presStyleLbl="node2" presStyleIdx="3" presStyleCnt="4"/>
      <dgm:spPr/>
      <dgm:t>
        <a:bodyPr/>
        <a:lstStyle/>
        <a:p>
          <a:endParaRPr lang="en-US"/>
        </a:p>
      </dgm:t>
    </dgm:pt>
    <dgm:pt modelId="{96AB0058-F650-4AE1-BAC3-901D0DCA7862}" type="pres">
      <dgm:prSet presAssocID="{20FF10E1-1B8B-4576-A5A1-87A1356CC42D}" presName="hierChild4" presStyleCnt="0"/>
      <dgm:spPr/>
    </dgm:pt>
    <dgm:pt modelId="{74148F64-D698-4A3F-BC65-E3996062A13D}" type="pres">
      <dgm:prSet presAssocID="{20FF10E1-1B8B-4576-A5A1-87A1356CC42D}" presName="hierChild5" presStyleCnt="0"/>
      <dgm:spPr/>
    </dgm:pt>
    <dgm:pt modelId="{5C0A3B1F-6AF6-4DC3-825E-335DDA52703D}" type="pres">
      <dgm:prSet presAssocID="{3A0E1776-9956-4EC1-9C48-EE2BE25171A7}" presName="hierChild3" presStyleCnt="0"/>
      <dgm:spPr/>
    </dgm:pt>
  </dgm:ptLst>
  <dgm:cxnLst>
    <dgm:cxn modelId="{D8033251-AD3B-4E8D-83F7-074BA8F08A27}" type="presOf" srcId="{EF09008D-0BB6-42E0-8508-823054C73745}" destId="{6BC367BE-64FD-470E-A92F-9E0DD7CDBA8F}" srcOrd="0" destOrd="0" presId="urn:microsoft.com/office/officeart/2005/8/layout/orgChart1"/>
    <dgm:cxn modelId="{F9AE74D6-76AD-4BAD-8B84-80D00C090888}" type="presOf" srcId="{7573E415-5FA8-4080-87BB-D7F5CB572808}" destId="{99C374E6-4C41-4E85-9F4D-D3FDEA7C8E3B}" srcOrd="0" destOrd="0" presId="urn:microsoft.com/office/officeart/2005/8/layout/orgChart1"/>
    <dgm:cxn modelId="{C68A4D3A-D8FD-40FB-9EB5-27798805180D}" srcId="{EF09008D-0BB6-42E0-8508-823054C73745}" destId="{3A0E1776-9956-4EC1-9C48-EE2BE25171A7}" srcOrd="0" destOrd="0" parTransId="{7E2E277D-E54F-4532-8CB5-8BE946D5CDDF}" sibTransId="{9CD5F360-E396-431E-9F64-3A041A2E99E2}"/>
    <dgm:cxn modelId="{F1CB76E0-EB72-4AB2-B3C2-788EEF6F7702}" srcId="{3A0E1776-9956-4EC1-9C48-EE2BE25171A7}" destId="{F4C8CAB9-5266-4D11-BAAC-A44FD2D207E8}" srcOrd="2" destOrd="0" parTransId="{B789678E-A347-4898-996E-114FA4289DBE}" sibTransId="{553BC9A8-37E7-415C-BB96-72246C784E7F}"/>
    <dgm:cxn modelId="{181FDCD0-4023-40C7-84AA-99F942DF62B5}" type="presOf" srcId="{BE0E1644-8887-4731-84C8-6D54BA6F6020}" destId="{0440C4F0-3D3F-4745-BF98-302E3DCA4FF4}" srcOrd="0" destOrd="0" presId="urn:microsoft.com/office/officeart/2005/8/layout/orgChart1"/>
    <dgm:cxn modelId="{82457BF8-9675-4A9C-B038-8B6BF368A465}" srcId="{3A0E1776-9956-4EC1-9C48-EE2BE25171A7}" destId="{8DD4E813-8F05-47E4-80FF-9115C044B256}" srcOrd="1" destOrd="0" parTransId="{18BF2586-44EC-434B-B274-25FBEF513C45}" sibTransId="{0FE4A5A4-0FE4-44EE-81CE-5FA7D3B3A76A}"/>
    <dgm:cxn modelId="{F900B66A-6C71-49A1-8DD5-04161CB7644F}" type="presOf" srcId="{20FF10E1-1B8B-4576-A5A1-87A1356CC42D}" destId="{44100706-999B-4CD1-8777-D94C53B1C03B}" srcOrd="0" destOrd="0" presId="urn:microsoft.com/office/officeart/2005/8/layout/orgChart1"/>
    <dgm:cxn modelId="{1E1E6C06-7D03-47CE-81C4-BDC6FDB814B2}" type="presOf" srcId="{3A0E1776-9956-4EC1-9C48-EE2BE25171A7}" destId="{0389B29C-5BFD-43CD-94EC-3D072D031966}" srcOrd="1" destOrd="0" presId="urn:microsoft.com/office/officeart/2005/8/layout/orgChart1"/>
    <dgm:cxn modelId="{F7E2CABA-6622-4F88-8ADC-5ED043B8BAAB}" type="presOf" srcId="{8DD4E813-8F05-47E4-80FF-9115C044B256}" destId="{2B3D2B7B-A2E9-4B8E-80D7-5A9DC0BD8BD3}" srcOrd="0" destOrd="0" presId="urn:microsoft.com/office/officeart/2005/8/layout/orgChart1"/>
    <dgm:cxn modelId="{717B8794-4383-47FB-AE46-C04052236831}" type="presOf" srcId="{3A0E1776-9956-4EC1-9C48-EE2BE25171A7}" destId="{99BEE6CD-F89B-4490-B3D9-25AD50AAC0BA}" srcOrd="0" destOrd="0" presId="urn:microsoft.com/office/officeart/2005/8/layout/orgChart1"/>
    <dgm:cxn modelId="{F3A14019-F57E-4DA1-ADC4-9033B6524AA0}" type="presOf" srcId="{18BF2586-44EC-434B-B274-25FBEF513C45}" destId="{FDBB9157-E217-4817-AF33-57D914CAE28D}" srcOrd="0" destOrd="0" presId="urn:microsoft.com/office/officeart/2005/8/layout/orgChart1"/>
    <dgm:cxn modelId="{76ED696A-D23D-4ABC-8CBB-92797CCDD86C}" type="presOf" srcId="{41223567-8D06-4968-9C5C-CD829D2BC14E}" destId="{BFC37EA2-1219-40C6-A0DB-ED087638D63A}" srcOrd="0" destOrd="0" presId="urn:microsoft.com/office/officeart/2005/8/layout/orgChart1"/>
    <dgm:cxn modelId="{03691D56-3266-4121-AF54-E832263CF191}" type="presOf" srcId="{B789678E-A347-4898-996E-114FA4289DBE}" destId="{AE58960E-2821-4C43-BCF9-97C3EE94343B}" srcOrd="0" destOrd="0" presId="urn:microsoft.com/office/officeart/2005/8/layout/orgChart1"/>
    <dgm:cxn modelId="{22FA16DB-7879-483C-85DA-A9F53931FA2A}" type="presOf" srcId="{20FF10E1-1B8B-4576-A5A1-87A1356CC42D}" destId="{2F31C9E6-B245-40B2-AAA2-AB69F8715CE7}" srcOrd="1" destOrd="0" presId="urn:microsoft.com/office/officeart/2005/8/layout/orgChart1"/>
    <dgm:cxn modelId="{65840077-F8E5-4EE4-BF88-119DC2547EBB}" type="presOf" srcId="{F4C8CAB9-5266-4D11-BAAC-A44FD2D207E8}" destId="{99304645-6589-462F-A915-43225CC44342}" srcOrd="0" destOrd="0" presId="urn:microsoft.com/office/officeart/2005/8/layout/orgChart1"/>
    <dgm:cxn modelId="{7514A403-1BF3-4677-81EC-05153B115EFC}" type="presOf" srcId="{8DD4E813-8F05-47E4-80FF-9115C044B256}" destId="{21C8C69B-3AAF-499E-AD49-8ACB0DCEBCF7}" srcOrd="1" destOrd="0" presId="urn:microsoft.com/office/officeart/2005/8/layout/orgChart1"/>
    <dgm:cxn modelId="{AF83C3A1-9BFD-40D1-81F0-141768121090}" type="presOf" srcId="{BE0E1644-8887-4731-84C8-6D54BA6F6020}" destId="{0BB9748E-560D-42B6-9508-7589AB632ABA}" srcOrd="1" destOrd="0" presId="urn:microsoft.com/office/officeart/2005/8/layout/orgChart1"/>
    <dgm:cxn modelId="{08D2D7EA-2CEC-47F0-910C-7A6AC00920F7}" type="presOf" srcId="{F4C8CAB9-5266-4D11-BAAC-A44FD2D207E8}" destId="{25EC85F7-8071-4689-9EB4-F53FAE1BB151}" srcOrd="1" destOrd="0" presId="urn:microsoft.com/office/officeart/2005/8/layout/orgChart1"/>
    <dgm:cxn modelId="{19157A7A-849E-4E05-A443-6F0452F5ECB8}" srcId="{3A0E1776-9956-4EC1-9C48-EE2BE25171A7}" destId="{BE0E1644-8887-4731-84C8-6D54BA6F6020}" srcOrd="0" destOrd="0" parTransId="{41223567-8D06-4968-9C5C-CD829D2BC14E}" sibTransId="{9DA9D4E1-76AE-4696-8691-F9B111D6C066}"/>
    <dgm:cxn modelId="{D47048F5-9493-4F6E-9D72-6A5A3C058885}" srcId="{3A0E1776-9956-4EC1-9C48-EE2BE25171A7}" destId="{20FF10E1-1B8B-4576-A5A1-87A1356CC42D}" srcOrd="3" destOrd="0" parTransId="{7573E415-5FA8-4080-87BB-D7F5CB572808}" sibTransId="{BB44EAAB-ABBE-46A9-9C0A-0E60C4369165}"/>
    <dgm:cxn modelId="{E70A0D16-9C76-4C10-A330-72735017B2E0}" type="presParOf" srcId="{6BC367BE-64FD-470E-A92F-9E0DD7CDBA8F}" destId="{0F3FC5DF-2728-4B7B-9147-8A9E4B924E61}" srcOrd="0" destOrd="0" presId="urn:microsoft.com/office/officeart/2005/8/layout/orgChart1"/>
    <dgm:cxn modelId="{F834B412-B206-4672-A04C-EBF6F16129B9}" type="presParOf" srcId="{0F3FC5DF-2728-4B7B-9147-8A9E4B924E61}" destId="{A692CCE2-1092-411F-954C-707DF9E4ED37}" srcOrd="0" destOrd="0" presId="urn:microsoft.com/office/officeart/2005/8/layout/orgChart1"/>
    <dgm:cxn modelId="{0CF93BA2-6CA3-4843-8524-55FCD82BA618}" type="presParOf" srcId="{A692CCE2-1092-411F-954C-707DF9E4ED37}" destId="{99BEE6CD-F89B-4490-B3D9-25AD50AAC0BA}" srcOrd="0" destOrd="0" presId="urn:microsoft.com/office/officeart/2005/8/layout/orgChart1"/>
    <dgm:cxn modelId="{DA8AE0ED-853B-45DD-81BE-A333D23496D1}" type="presParOf" srcId="{A692CCE2-1092-411F-954C-707DF9E4ED37}" destId="{0389B29C-5BFD-43CD-94EC-3D072D031966}" srcOrd="1" destOrd="0" presId="urn:microsoft.com/office/officeart/2005/8/layout/orgChart1"/>
    <dgm:cxn modelId="{3F5200D7-BA4B-4A87-8A87-394A0CC05175}" type="presParOf" srcId="{0F3FC5DF-2728-4B7B-9147-8A9E4B924E61}" destId="{91BBB9DF-70BB-47FB-AEA5-C6ACB0BFC92E}" srcOrd="1" destOrd="0" presId="urn:microsoft.com/office/officeart/2005/8/layout/orgChart1"/>
    <dgm:cxn modelId="{94029936-3E8A-426E-B6EE-66CCDC42C0D3}" type="presParOf" srcId="{91BBB9DF-70BB-47FB-AEA5-C6ACB0BFC92E}" destId="{BFC37EA2-1219-40C6-A0DB-ED087638D63A}" srcOrd="0" destOrd="0" presId="urn:microsoft.com/office/officeart/2005/8/layout/orgChart1"/>
    <dgm:cxn modelId="{6FA49F22-5D54-4E03-9F5F-C242D08661BF}" type="presParOf" srcId="{91BBB9DF-70BB-47FB-AEA5-C6ACB0BFC92E}" destId="{7C62EF35-A293-4F5F-8D26-8C901BE22448}" srcOrd="1" destOrd="0" presId="urn:microsoft.com/office/officeart/2005/8/layout/orgChart1"/>
    <dgm:cxn modelId="{F5767404-55B9-4A85-956B-BBA8324874FD}" type="presParOf" srcId="{7C62EF35-A293-4F5F-8D26-8C901BE22448}" destId="{CF3B1E99-62E9-4D6E-8043-5199ED50DE3C}" srcOrd="0" destOrd="0" presId="urn:microsoft.com/office/officeart/2005/8/layout/orgChart1"/>
    <dgm:cxn modelId="{32EFF4E0-83F1-4AE8-888C-CA963C1F1F4E}" type="presParOf" srcId="{CF3B1E99-62E9-4D6E-8043-5199ED50DE3C}" destId="{0440C4F0-3D3F-4745-BF98-302E3DCA4FF4}" srcOrd="0" destOrd="0" presId="urn:microsoft.com/office/officeart/2005/8/layout/orgChart1"/>
    <dgm:cxn modelId="{CC3E8C93-C303-4EE4-90B4-D6480764FBA7}" type="presParOf" srcId="{CF3B1E99-62E9-4D6E-8043-5199ED50DE3C}" destId="{0BB9748E-560D-42B6-9508-7589AB632ABA}" srcOrd="1" destOrd="0" presId="urn:microsoft.com/office/officeart/2005/8/layout/orgChart1"/>
    <dgm:cxn modelId="{4A94CDF3-2E97-4514-8627-264404CD7012}" type="presParOf" srcId="{7C62EF35-A293-4F5F-8D26-8C901BE22448}" destId="{2E607207-DB68-4BAE-BD30-3C9893565BD5}" srcOrd="1" destOrd="0" presId="urn:microsoft.com/office/officeart/2005/8/layout/orgChart1"/>
    <dgm:cxn modelId="{A8074E53-3DAE-46D7-9251-E784086FB6F1}" type="presParOf" srcId="{7C62EF35-A293-4F5F-8D26-8C901BE22448}" destId="{E3E232FC-456F-4D34-9B15-AC2182EBCE94}" srcOrd="2" destOrd="0" presId="urn:microsoft.com/office/officeart/2005/8/layout/orgChart1"/>
    <dgm:cxn modelId="{AC726BC4-6493-425E-9A9D-45E518BEBF1A}" type="presParOf" srcId="{91BBB9DF-70BB-47FB-AEA5-C6ACB0BFC92E}" destId="{FDBB9157-E217-4817-AF33-57D914CAE28D}" srcOrd="2" destOrd="0" presId="urn:microsoft.com/office/officeart/2005/8/layout/orgChart1"/>
    <dgm:cxn modelId="{E416F109-7D35-4587-BA9E-D23E852D6749}" type="presParOf" srcId="{91BBB9DF-70BB-47FB-AEA5-C6ACB0BFC92E}" destId="{B7254FD6-7CD9-4269-8FFC-CF15E2E47FE3}" srcOrd="3" destOrd="0" presId="urn:microsoft.com/office/officeart/2005/8/layout/orgChart1"/>
    <dgm:cxn modelId="{DACE4BD7-4D26-4337-ABD3-CBECD069A904}" type="presParOf" srcId="{B7254FD6-7CD9-4269-8FFC-CF15E2E47FE3}" destId="{BC765D5C-F692-402C-A507-CA0F9A344721}" srcOrd="0" destOrd="0" presId="urn:microsoft.com/office/officeart/2005/8/layout/orgChart1"/>
    <dgm:cxn modelId="{9BF7E04A-B22B-4F98-B43B-7645E17475D0}" type="presParOf" srcId="{BC765D5C-F692-402C-A507-CA0F9A344721}" destId="{2B3D2B7B-A2E9-4B8E-80D7-5A9DC0BD8BD3}" srcOrd="0" destOrd="0" presId="urn:microsoft.com/office/officeart/2005/8/layout/orgChart1"/>
    <dgm:cxn modelId="{72229957-288C-4347-B79C-2749A30C29E3}" type="presParOf" srcId="{BC765D5C-F692-402C-A507-CA0F9A344721}" destId="{21C8C69B-3AAF-499E-AD49-8ACB0DCEBCF7}" srcOrd="1" destOrd="0" presId="urn:microsoft.com/office/officeart/2005/8/layout/orgChart1"/>
    <dgm:cxn modelId="{674FB1D4-43E8-4DCD-B632-7FC966241474}" type="presParOf" srcId="{B7254FD6-7CD9-4269-8FFC-CF15E2E47FE3}" destId="{8EF51B29-E28D-4CF5-A815-356199EE6D9D}" srcOrd="1" destOrd="0" presId="urn:microsoft.com/office/officeart/2005/8/layout/orgChart1"/>
    <dgm:cxn modelId="{D2B9C0F1-1C61-4162-9920-903E80A679BD}" type="presParOf" srcId="{B7254FD6-7CD9-4269-8FFC-CF15E2E47FE3}" destId="{DED46FA7-AAE3-4D8E-BECB-14FEF4F098D1}" srcOrd="2" destOrd="0" presId="urn:microsoft.com/office/officeart/2005/8/layout/orgChart1"/>
    <dgm:cxn modelId="{E222A384-A50D-4CBE-94B7-B4DFD24C7D97}" type="presParOf" srcId="{91BBB9DF-70BB-47FB-AEA5-C6ACB0BFC92E}" destId="{AE58960E-2821-4C43-BCF9-97C3EE94343B}" srcOrd="4" destOrd="0" presId="urn:microsoft.com/office/officeart/2005/8/layout/orgChart1"/>
    <dgm:cxn modelId="{128B987D-242C-41C7-8261-C1777B807B3D}" type="presParOf" srcId="{91BBB9DF-70BB-47FB-AEA5-C6ACB0BFC92E}" destId="{A0C0BDE8-FAEE-412A-8E0B-062C755162F5}" srcOrd="5" destOrd="0" presId="urn:microsoft.com/office/officeart/2005/8/layout/orgChart1"/>
    <dgm:cxn modelId="{0D1B768D-17D9-4774-80AA-70F12B3BF1B1}" type="presParOf" srcId="{A0C0BDE8-FAEE-412A-8E0B-062C755162F5}" destId="{B335DEF0-B494-4AB1-A2EF-E9F56911E9DC}" srcOrd="0" destOrd="0" presId="urn:microsoft.com/office/officeart/2005/8/layout/orgChart1"/>
    <dgm:cxn modelId="{1B5A41BB-E8DC-4028-8ED8-47AA29987F05}" type="presParOf" srcId="{B335DEF0-B494-4AB1-A2EF-E9F56911E9DC}" destId="{99304645-6589-462F-A915-43225CC44342}" srcOrd="0" destOrd="0" presId="urn:microsoft.com/office/officeart/2005/8/layout/orgChart1"/>
    <dgm:cxn modelId="{8092FEAD-898F-4448-9454-973F9B8B2546}" type="presParOf" srcId="{B335DEF0-B494-4AB1-A2EF-E9F56911E9DC}" destId="{25EC85F7-8071-4689-9EB4-F53FAE1BB151}" srcOrd="1" destOrd="0" presId="urn:microsoft.com/office/officeart/2005/8/layout/orgChart1"/>
    <dgm:cxn modelId="{06D887A5-213A-4239-9A5D-773BA518CFDA}" type="presParOf" srcId="{A0C0BDE8-FAEE-412A-8E0B-062C755162F5}" destId="{AFE949F8-FDC9-4FD9-8DFA-C2DA3F147297}" srcOrd="1" destOrd="0" presId="urn:microsoft.com/office/officeart/2005/8/layout/orgChart1"/>
    <dgm:cxn modelId="{649EEE69-907B-450D-A869-D176C4439D77}" type="presParOf" srcId="{A0C0BDE8-FAEE-412A-8E0B-062C755162F5}" destId="{8D460080-E657-4F84-AC97-07B4EE2EA5FC}" srcOrd="2" destOrd="0" presId="urn:microsoft.com/office/officeart/2005/8/layout/orgChart1"/>
    <dgm:cxn modelId="{40F0CE87-2D77-4693-8F96-EAC65E81C883}" type="presParOf" srcId="{91BBB9DF-70BB-47FB-AEA5-C6ACB0BFC92E}" destId="{99C374E6-4C41-4E85-9F4D-D3FDEA7C8E3B}" srcOrd="6" destOrd="0" presId="urn:microsoft.com/office/officeart/2005/8/layout/orgChart1"/>
    <dgm:cxn modelId="{20B31F90-FD10-4A6E-8217-4A5351F58A6E}" type="presParOf" srcId="{91BBB9DF-70BB-47FB-AEA5-C6ACB0BFC92E}" destId="{294C2C7E-963E-41F9-9C10-60F863179A7B}" srcOrd="7" destOrd="0" presId="urn:microsoft.com/office/officeart/2005/8/layout/orgChart1"/>
    <dgm:cxn modelId="{16F47BF8-A8F2-40F8-8DDF-6B526DD9DF2E}" type="presParOf" srcId="{294C2C7E-963E-41F9-9C10-60F863179A7B}" destId="{7E979A13-FDBC-4B94-8F8D-5721D5F6F7A2}" srcOrd="0" destOrd="0" presId="urn:microsoft.com/office/officeart/2005/8/layout/orgChart1"/>
    <dgm:cxn modelId="{545CC195-E9CD-4413-9301-33F7BB357A7B}" type="presParOf" srcId="{7E979A13-FDBC-4B94-8F8D-5721D5F6F7A2}" destId="{44100706-999B-4CD1-8777-D94C53B1C03B}" srcOrd="0" destOrd="0" presId="urn:microsoft.com/office/officeart/2005/8/layout/orgChart1"/>
    <dgm:cxn modelId="{4C90EF4F-163C-41F0-9239-756147738CBC}" type="presParOf" srcId="{7E979A13-FDBC-4B94-8F8D-5721D5F6F7A2}" destId="{2F31C9E6-B245-40B2-AAA2-AB69F8715CE7}" srcOrd="1" destOrd="0" presId="urn:microsoft.com/office/officeart/2005/8/layout/orgChart1"/>
    <dgm:cxn modelId="{69919CE6-F640-4276-B35D-A7C262845534}" type="presParOf" srcId="{294C2C7E-963E-41F9-9C10-60F863179A7B}" destId="{96AB0058-F650-4AE1-BAC3-901D0DCA7862}" srcOrd="1" destOrd="0" presId="urn:microsoft.com/office/officeart/2005/8/layout/orgChart1"/>
    <dgm:cxn modelId="{C19065EB-1172-4A01-BDAE-E1CB880AD57A}" type="presParOf" srcId="{294C2C7E-963E-41F9-9C10-60F863179A7B}" destId="{74148F64-D698-4A3F-BC65-E3996062A13D}" srcOrd="2" destOrd="0" presId="urn:microsoft.com/office/officeart/2005/8/layout/orgChart1"/>
    <dgm:cxn modelId="{8CD0F0C9-175B-4B75-8590-58BF5FAAE0E0}" type="presParOf" srcId="{0F3FC5DF-2728-4B7B-9147-8A9E4B924E61}" destId="{5C0A3B1F-6AF6-4DC3-825E-335DDA52703D}"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6E6654AE-1746-4794-BC2E-F8D32D969A25}" type="doc">
      <dgm:prSet loTypeId="urn:microsoft.com/office/officeart/2005/8/layout/hProcess7" loCatId="process" qsTypeId="urn:microsoft.com/office/officeart/2005/8/quickstyle/simple1" qsCatId="simple" csTypeId="urn:microsoft.com/office/officeart/2005/8/colors/accent2_2" csCatId="accent2" phldr="1"/>
      <dgm:spPr/>
      <dgm:t>
        <a:bodyPr/>
        <a:lstStyle/>
        <a:p>
          <a:endParaRPr lang="en-US"/>
        </a:p>
      </dgm:t>
    </dgm:pt>
    <dgm:pt modelId="{5B00259A-DE2A-4FF7-9BF0-1C3C278FE4C0}">
      <dgm:prSet/>
      <dgm:spPr/>
      <dgm:t>
        <a:bodyPr/>
        <a:lstStyle/>
        <a:p>
          <a:pPr rtl="0"/>
          <a:r>
            <a:rPr lang="en-US" smtClean="0"/>
            <a:t>Understanding Fixedness</a:t>
          </a:r>
          <a:endParaRPr lang="en-US"/>
        </a:p>
      </dgm:t>
    </dgm:pt>
    <dgm:pt modelId="{2D2BA1B1-C511-4F4B-B7F2-D29B7045FCD3}" type="parTrans" cxnId="{5F57BD8E-4E34-4919-B7F7-A64329B9DABB}">
      <dgm:prSet/>
      <dgm:spPr/>
      <dgm:t>
        <a:bodyPr/>
        <a:lstStyle/>
        <a:p>
          <a:endParaRPr lang="en-US"/>
        </a:p>
      </dgm:t>
    </dgm:pt>
    <dgm:pt modelId="{8D1C4AE8-E128-4176-8702-5A06BCFD507C}" type="sibTrans" cxnId="{5F57BD8E-4E34-4919-B7F7-A64329B9DABB}">
      <dgm:prSet/>
      <dgm:spPr/>
      <dgm:t>
        <a:bodyPr/>
        <a:lstStyle/>
        <a:p>
          <a:endParaRPr lang="en-US"/>
        </a:p>
      </dgm:t>
    </dgm:pt>
    <dgm:pt modelId="{CD89E701-4D01-4567-8031-D3D796908CC5}">
      <dgm:prSet/>
      <dgm:spPr/>
      <dgm:t>
        <a:bodyPr/>
        <a:lstStyle/>
        <a:p>
          <a:pPr rtl="0"/>
          <a:r>
            <a:rPr lang="en-US" dirty="0" smtClean="0">
              <a:solidFill>
                <a:srgbClr val="FFFF00"/>
              </a:solidFill>
            </a:rPr>
            <a:t>Functional</a:t>
          </a:r>
          <a:endParaRPr lang="en-US" dirty="0">
            <a:solidFill>
              <a:srgbClr val="FFFF00"/>
            </a:solidFill>
          </a:endParaRPr>
        </a:p>
      </dgm:t>
    </dgm:pt>
    <dgm:pt modelId="{3AA0209C-E26B-4BB7-B51B-6F374CDD4C29}" type="parTrans" cxnId="{F2A362F4-74FC-47D6-A168-94021D45F0C1}">
      <dgm:prSet/>
      <dgm:spPr/>
      <dgm:t>
        <a:bodyPr/>
        <a:lstStyle/>
        <a:p>
          <a:endParaRPr lang="en-US"/>
        </a:p>
      </dgm:t>
    </dgm:pt>
    <dgm:pt modelId="{93BD47DF-0AE9-4EDA-80A5-BBF4F0D1FF34}" type="sibTrans" cxnId="{F2A362F4-74FC-47D6-A168-94021D45F0C1}">
      <dgm:prSet/>
      <dgm:spPr/>
      <dgm:t>
        <a:bodyPr/>
        <a:lstStyle/>
        <a:p>
          <a:endParaRPr lang="en-US"/>
        </a:p>
      </dgm:t>
    </dgm:pt>
    <dgm:pt modelId="{168BF791-F02B-4F3C-BECC-4762EB6D0478}">
      <dgm:prSet/>
      <dgm:spPr/>
      <dgm:t>
        <a:bodyPr/>
        <a:lstStyle/>
        <a:p>
          <a:pPr rtl="0"/>
          <a:r>
            <a:rPr lang="en-US" smtClean="0"/>
            <a:t>Structural</a:t>
          </a:r>
          <a:endParaRPr lang="en-US"/>
        </a:p>
      </dgm:t>
    </dgm:pt>
    <dgm:pt modelId="{08A070A6-8C3D-4BC8-AD27-89543DF74698}" type="parTrans" cxnId="{6D9AA0BB-389F-4A23-80DA-D7A215C81DEF}">
      <dgm:prSet/>
      <dgm:spPr/>
      <dgm:t>
        <a:bodyPr/>
        <a:lstStyle/>
        <a:p>
          <a:endParaRPr lang="en-US"/>
        </a:p>
      </dgm:t>
    </dgm:pt>
    <dgm:pt modelId="{CA560D1C-84DA-43A2-BAA4-9C2E9EE50F34}" type="sibTrans" cxnId="{6D9AA0BB-389F-4A23-80DA-D7A215C81DEF}">
      <dgm:prSet/>
      <dgm:spPr/>
      <dgm:t>
        <a:bodyPr/>
        <a:lstStyle/>
        <a:p>
          <a:endParaRPr lang="en-US"/>
        </a:p>
      </dgm:t>
    </dgm:pt>
    <dgm:pt modelId="{495AEA69-9BF7-4FED-988C-720D4C062886}">
      <dgm:prSet/>
      <dgm:spPr/>
      <dgm:t>
        <a:bodyPr/>
        <a:lstStyle/>
        <a:p>
          <a:pPr rtl="0"/>
          <a:r>
            <a:rPr lang="en-US" dirty="0" smtClean="0"/>
            <a:t>Breaking Fixedness</a:t>
          </a:r>
          <a:endParaRPr lang="en-US" dirty="0"/>
        </a:p>
      </dgm:t>
    </dgm:pt>
    <dgm:pt modelId="{4E94971E-50CE-429A-B402-5277F8B0F28B}" type="parTrans" cxnId="{8337B4C8-68E7-450D-9CBC-61D075FCB741}">
      <dgm:prSet/>
      <dgm:spPr/>
      <dgm:t>
        <a:bodyPr/>
        <a:lstStyle/>
        <a:p>
          <a:endParaRPr lang="en-US"/>
        </a:p>
      </dgm:t>
    </dgm:pt>
    <dgm:pt modelId="{C294B91F-BF4F-49E9-96B1-5B3319D85748}" type="sibTrans" cxnId="{8337B4C8-68E7-450D-9CBC-61D075FCB741}">
      <dgm:prSet/>
      <dgm:spPr/>
      <dgm:t>
        <a:bodyPr/>
        <a:lstStyle/>
        <a:p>
          <a:endParaRPr lang="en-US"/>
        </a:p>
      </dgm:t>
    </dgm:pt>
    <dgm:pt modelId="{828B528D-7631-4C49-89FA-C90A97FB319E}">
      <dgm:prSet/>
      <dgm:spPr/>
      <dgm:t>
        <a:bodyPr/>
        <a:lstStyle/>
        <a:p>
          <a:pPr rtl="0"/>
          <a:r>
            <a:rPr lang="en-US" dirty="0" smtClean="0"/>
            <a:t>Add a new function  to an existing resource</a:t>
          </a:r>
          <a:endParaRPr lang="en-US" dirty="0"/>
        </a:p>
      </dgm:t>
    </dgm:pt>
    <dgm:pt modelId="{A49493CA-9F64-4DFD-BCC2-9A95D1CC2A6A}" type="parTrans" cxnId="{ADF45820-9FEE-4FB4-9741-F5EE6A5077FB}">
      <dgm:prSet/>
      <dgm:spPr/>
      <dgm:t>
        <a:bodyPr/>
        <a:lstStyle/>
        <a:p>
          <a:endParaRPr lang="en-US"/>
        </a:p>
      </dgm:t>
    </dgm:pt>
    <dgm:pt modelId="{6E1397A2-A6C9-400F-AC26-64D7440D2FF2}" type="sibTrans" cxnId="{ADF45820-9FEE-4FB4-9741-F5EE6A5077FB}">
      <dgm:prSet/>
      <dgm:spPr/>
      <dgm:t>
        <a:bodyPr/>
        <a:lstStyle/>
        <a:p>
          <a:endParaRPr lang="en-US"/>
        </a:p>
      </dgm:t>
    </dgm:pt>
    <dgm:pt modelId="{EB33EF60-40B2-4080-A8A4-7C0D381DA63B}">
      <dgm:prSet/>
      <dgm:spPr/>
      <dgm:t>
        <a:bodyPr/>
        <a:lstStyle/>
        <a:p>
          <a:pPr rtl="0"/>
          <a:endParaRPr lang="en-US" dirty="0"/>
        </a:p>
      </dgm:t>
    </dgm:pt>
    <dgm:pt modelId="{4E979788-A0C6-4132-BA14-833CEF5221F2}" type="parTrans" cxnId="{57F65586-1751-4C5D-A2B6-2987B899DBEF}">
      <dgm:prSet/>
      <dgm:spPr/>
      <dgm:t>
        <a:bodyPr/>
        <a:lstStyle/>
        <a:p>
          <a:endParaRPr lang="en-US"/>
        </a:p>
      </dgm:t>
    </dgm:pt>
    <dgm:pt modelId="{F8C90756-AA4C-465F-8560-B4CC584FD3E4}" type="sibTrans" cxnId="{57F65586-1751-4C5D-A2B6-2987B899DBEF}">
      <dgm:prSet/>
      <dgm:spPr/>
      <dgm:t>
        <a:bodyPr/>
        <a:lstStyle/>
        <a:p>
          <a:endParaRPr lang="en-US"/>
        </a:p>
      </dgm:t>
    </dgm:pt>
    <dgm:pt modelId="{3D5727A6-BCF7-4C0F-AA29-49080403E8A4}">
      <dgm:prSet/>
      <dgm:spPr/>
      <dgm:t>
        <a:bodyPr/>
        <a:lstStyle/>
        <a:p>
          <a:pPr rtl="0"/>
          <a:endParaRPr lang="en-US" dirty="0"/>
        </a:p>
      </dgm:t>
    </dgm:pt>
    <dgm:pt modelId="{F58D2617-D64E-4374-91BB-9887EC497F50}" type="parTrans" cxnId="{3DB09103-3734-42FE-9E39-F654FF887F2E}">
      <dgm:prSet/>
      <dgm:spPr/>
      <dgm:t>
        <a:bodyPr/>
        <a:lstStyle/>
        <a:p>
          <a:endParaRPr lang="en-US"/>
        </a:p>
      </dgm:t>
    </dgm:pt>
    <dgm:pt modelId="{23059EF4-300C-4A5E-BA56-E97B5A11E051}" type="sibTrans" cxnId="{3DB09103-3734-42FE-9E39-F654FF887F2E}">
      <dgm:prSet/>
      <dgm:spPr/>
      <dgm:t>
        <a:bodyPr/>
        <a:lstStyle/>
        <a:p>
          <a:endParaRPr lang="en-US"/>
        </a:p>
      </dgm:t>
    </dgm:pt>
    <dgm:pt modelId="{369B9347-490A-45AF-A66C-C1CCDA2B1893}">
      <dgm:prSet/>
      <dgm:spPr/>
      <dgm:t>
        <a:bodyPr/>
        <a:lstStyle/>
        <a:p>
          <a:pPr rtl="0"/>
          <a:endParaRPr lang="en-US" dirty="0"/>
        </a:p>
      </dgm:t>
    </dgm:pt>
    <dgm:pt modelId="{19E37C8C-F7A5-4BF8-8C16-F8F22CD4FA9C}" type="sibTrans" cxnId="{78876D68-A6AA-4888-90D0-52A36179BAB3}">
      <dgm:prSet/>
      <dgm:spPr/>
      <dgm:t>
        <a:bodyPr/>
        <a:lstStyle/>
        <a:p>
          <a:endParaRPr lang="en-US"/>
        </a:p>
      </dgm:t>
    </dgm:pt>
    <dgm:pt modelId="{4253E6E2-3B15-4DE3-865D-3220CC86A6DE}" type="parTrans" cxnId="{78876D68-A6AA-4888-90D0-52A36179BAB3}">
      <dgm:prSet/>
      <dgm:spPr/>
      <dgm:t>
        <a:bodyPr/>
        <a:lstStyle/>
        <a:p>
          <a:endParaRPr lang="en-US"/>
        </a:p>
      </dgm:t>
    </dgm:pt>
    <dgm:pt modelId="{4724C7D9-A2B9-4DC0-81D2-CA098AD15C42}">
      <dgm:prSet/>
      <dgm:spPr/>
      <dgm:t>
        <a:bodyPr/>
        <a:lstStyle/>
        <a:p>
          <a:pPr rtl="0"/>
          <a:r>
            <a:rPr lang="en-US" dirty="0" smtClean="0"/>
            <a:t>Relational</a:t>
          </a:r>
          <a:endParaRPr lang="en-US" dirty="0"/>
        </a:p>
      </dgm:t>
    </dgm:pt>
    <dgm:pt modelId="{FDA422BC-A57D-43AF-8266-BCEFB6ED0056}" type="sibTrans" cxnId="{BDC1E57E-C4A1-4B26-8DA4-CB4AA6D779DF}">
      <dgm:prSet/>
      <dgm:spPr/>
      <dgm:t>
        <a:bodyPr/>
        <a:lstStyle/>
        <a:p>
          <a:endParaRPr lang="en-US"/>
        </a:p>
      </dgm:t>
    </dgm:pt>
    <dgm:pt modelId="{73DE15F6-4888-4533-9D7A-0147C32E0667}" type="parTrans" cxnId="{BDC1E57E-C4A1-4B26-8DA4-CB4AA6D779DF}">
      <dgm:prSet/>
      <dgm:spPr/>
      <dgm:t>
        <a:bodyPr/>
        <a:lstStyle/>
        <a:p>
          <a:endParaRPr lang="en-US"/>
        </a:p>
      </dgm:t>
    </dgm:pt>
    <dgm:pt modelId="{CE9CA249-84A3-4078-A4A8-B47B62888EF5}" type="pres">
      <dgm:prSet presAssocID="{6E6654AE-1746-4794-BC2E-F8D32D969A25}" presName="Name0" presStyleCnt="0">
        <dgm:presLayoutVars>
          <dgm:dir/>
          <dgm:animLvl val="lvl"/>
          <dgm:resizeHandles val="exact"/>
        </dgm:presLayoutVars>
      </dgm:prSet>
      <dgm:spPr/>
      <dgm:t>
        <a:bodyPr/>
        <a:lstStyle/>
        <a:p>
          <a:endParaRPr lang="en-US"/>
        </a:p>
      </dgm:t>
    </dgm:pt>
    <dgm:pt modelId="{A57A2D5E-E968-4C03-9E9D-5452C9703355}" type="pres">
      <dgm:prSet presAssocID="{5B00259A-DE2A-4FF7-9BF0-1C3C278FE4C0}" presName="compositeNode" presStyleCnt="0">
        <dgm:presLayoutVars>
          <dgm:bulletEnabled val="1"/>
        </dgm:presLayoutVars>
      </dgm:prSet>
      <dgm:spPr/>
    </dgm:pt>
    <dgm:pt modelId="{C171400C-4D50-44BB-9C26-76E706F78156}" type="pres">
      <dgm:prSet presAssocID="{5B00259A-DE2A-4FF7-9BF0-1C3C278FE4C0}" presName="bgRect" presStyleLbl="node1" presStyleIdx="0" presStyleCnt="2"/>
      <dgm:spPr/>
      <dgm:t>
        <a:bodyPr/>
        <a:lstStyle/>
        <a:p>
          <a:endParaRPr lang="en-US"/>
        </a:p>
      </dgm:t>
    </dgm:pt>
    <dgm:pt modelId="{3569668B-EE01-4280-BFB5-ADC8C655EA52}" type="pres">
      <dgm:prSet presAssocID="{5B00259A-DE2A-4FF7-9BF0-1C3C278FE4C0}" presName="parentNode" presStyleLbl="node1" presStyleIdx="0" presStyleCnt="2">
        <dgm:presLayoutVars>
          <dgm:chMax val="0"/>
          <dgm:bulletEnabled val="1"/>
        </dgm:presLayoutVars>
      </dgm:prSet>
      <dgm:spPr/>
      <dgm:t>
        <a:bodyPr/>
        <a:lstStyle/>
        <a:p>
          <a:endParaRPr lang="en-US"/>
        </a:p>
      </dgm:t>
    </dgm:pt>
    <dgm:pt modelId="{DAD6A409-0DBE-4236-852B-A4FF25A8C6BE}" type="pres">
      <dgm:prSet presAssocID="{5B00259A-DE2A-4FF7-9BF0-1C3C278FE4C0}" presName="childNode" presStyleLbl="node1" presStyleIdx="0" presStyleCnt="2">
        <dgm:presLayoutVars>
          <dgm:bulletEnabled val="1"/>
        </dgm:presLayoutVars>
      </dgm:prSet>
      <dgm:spPr/>
      <dgm:t>
        <a:bodyPr/>
        <a:lstStyle/>
        <a:p>
          <a:endParaRPr lang="en-US"/>
        </a:p>
      </dgm:t>
    </dgm:pt>
    <dgm:pt modelId="{AD2828B2-6C6A-4742-A31E-ACAB0548DADD}" type="pres">
      <dgm:prSet presAssocID="{8D1C4AE8-E128-4176-8702-5A06BCFD507C}" presName="hSp" presStyleCnt="0"/>
      <dgm:spPr/>
    </dgm:pt>
    <dgm:pt modelId="{25CF673C-633C-41D8-B827-06D223DFF2FC}" type="pres">
      <dgm:prSet presAssocID="{8D1C4AE8-E128-4176-8702-5A06BCFD507C}" presName="vProcSp" presStyleCnt="0"/>
      <dgm:spPr/>
    </dgm:pt>
    <dgm:pt modelId="{40B55650-1CF6-4355-9A6B-56565A910B66}" type="pres">
      <dgm:prSet presAssocID="{8D1C4AE8-E128-4176-8702-5A06BCFD507C}" presName="vSp1" presStyleCnt="0"/>
      <dgm:spPr/>
    </dgm:pt>
    <dgm:pt modelId="{FFFA02B8-4BB8-49C2-B38C-54A0B721C7F9}" type="pres">
      <dgm:prSet presAssocID="{8D1C4AE8-E128-4176-8702-5A06BCFD507C}" presName="simulatedConn" presStyleLbl="solidFgAcc1" presStyleIdx="0" presStyleCnt="1"/>
      <dgm:spPr/>
    </dgm:pt>
    <dgm:pt modelId="{7E41F235-EB51-43B7-B18D-A949DD614340}" type="pres">
      <dgm:prSet presAssocID="{8D1C4AE8-E128-4176-8702-5A06BCFD507C}" presName="vSp2" presStyleCnt="0"/>
      <dgm:spPr/>
    </dgm:pt>
    <dgm:pt modelId="{F13DAAB5-2419-4A1E-8214-A607AA5F1A73}" type="pres">
      <dgm:prSet presAssocID="{8D1C4AE8-E128-4176-8702-5A06BCFD507C}" presName="sibTrans" presStyleCnt="0"/>
      <dgm:spPr/>
    </dgm:pt>
    <dgm:pt modelId="{B7FF8ED6-D090-40C3-B9C8-945214CBBCC5}" type="pres">
      <dgm:prSet presAssocID="{495AEA69-9BF7-4FED-988C-720D4C062886}" presName="compositeNode" presStyleCnt="0">
        <dgm:presLayoutVars>
          <dgm:bulletEnabled val="1"/>
        </dgm:presLayoutVars>
      </dgm:prSet>
      <dgm:spPr/>
    </dgm:pt>
    <dgm:pt modelId="{8CCA4A62-DA05-4ACB-A760-46F01F2C3D94}" type="pres">
      <dgm:prSet presAssocID="{495AEA69-9BF7-4FED-988C-720D4C062886}" presName="bgRect" presStyleLbl="node1" presStyleIdx="1" presStyleCnt="2"/>
      <dgm:spPr/>
      <dgm:t>
        <a:bodyPr/>
        <a:lstStyle/>
        <a:p>
          <a:endParaRPr lang="en-US"/>
        </a:p>
      </dgm:t>
    </dgm:pt>
    <dgm:pt modelId="{EC4A693E-B737-41E5-9E05-226DA45FA8EB}" type="pres">
      <dgm:prSet presAssocID="{495AEA69-9BF7-4FED-988C-720D4C062886}" presName="parentNode" presStyleLbl="node1" presStyleIdx="1" presStyleCnt="2">
        <dgm:presLayoutVars>
          <dgm:chMax val="0"/>
          <dgm:bulletEnabled val="1"/>
        </dgm:presLayoutVars>
      </dgm:prSet>
      <dgm:spPr/>
      <dgm:t>
        <a:bodyPr/>
        <a:lstStyle/>
        <a:p>
          <a:endParaRPr lang="en-US"/>
        </a:p>
      </dgm:t>
    </dgm:pt>
    <dgm:pt modelId="{1CB004F2-53F2-41DF-BED6-0BC682F7EAEA}" type="pres">
      <dgm:prSet presAssocID="{495AEA69-9BF7-4FED-988C-720D4C062886}" presName="childNode" presStyleLbl="node1" presStyleIdx="1" presStyleCnt="2">
        <dgm:presLayoutVars>
          <dgm:bulletEnabled val="1"/>
        </dgm:presLayoutVars>
      </dgm:prSet>
      <dgm:spPr/>
      <dgm:t>
        <a:bodyPr/>
        <a:lstStyle/>
        <a:p>
          <a:endParaRPr lang="en-US"/>
        </a:p>
      </dgm:t>
    </dgm:pt>
  </dgm:ptLst>
  <dgm:cxnLst>
    <dgm:cxn modelId="{8337B4C8-68E7-450D-9CBC-61D075FCB741}" srcId="{6E6654AE-1746-4794-BC2E-F8D32D969A25}" destId="{495AEA69-9BF7-4FED-988C-720D4C062886}" srcOrd="1" destOrd="0" parTransId="{4E94971E-50CE-429A-B402-5277F8B0F28B}" sibTransId="{C294B91F-BF4F-49E9-96B1-5B3319D85748}"/>
    <dgm:cxn modelId="{5C8665BE-BEB7-4277-837C-8DB55B54FD04}" type="presOf" srcId="{3D5727A6-BCF7-4C0F-AA29-49080403E8A4}" destId="{1CB004F2-53F2-41DF-BED6-0BC682F7EAEA}" srcOrd="0" destOrd="2" presId="urn:microsoft.com/office/officeart/2005/8/layout/hProcess7"/>
    <dgm:cxn modelId="{BDC1E57E-C4A1-4B26-8DA4-CB4AA6D779DF}" srcId="{5B00259A-DE2A-4FF7-9BF0-1C3C278FE4C0}" destId="{4724C7D9-A2B9-4DC0-81D2-CA098AD15C42}" srcOrd="2" destOrd="0" parTransId="{73DE15F6-4888-4533-9D7A-0147C32E0667}" sibTransId="{FDA422BC-A57D-43AF-8266-BCEFB6ED0056}"/>
    <dgm:cxn modelId="{EF9B67A8-8838-4BE5-A75E-FF71AAB93A10}" type="presOf" srcId="{CD89E701-4D01-4567-8031-D3D796908CC5}" destId="{DAD6A409-0DBE-4236-852B-A4FF25A8C6BE}" srcOrd="0" destOrd="0" presId="urn:microsoft.com/office/officeart/2005/8/layout/hProcess7"/>
    <dgm:cxn modelId="{ADF45820-9FEE-4FB4-9741-F5EE6A5077FB}" srcId="{495AEA69-9BF7-4FED-988C-720D4C062886}" destId="{828B528D-7631-4C49-89FA-C90A97FB319E}" srcOrd="0" destOrd="0" parTransId="{A49493CA-9F64-4DFD-BCC2-9A95D1CC2A6A}" sibTransId="{6E1397A2-A6C9-400F-AC26-64D7440D2FF2}"/>
    <dgm:cxn modelId="{1CEAAFA4-FE17-4F02-AB63-483D53AA94DB}" type="presOf" srcId="{4724C7D9-A2B9-4DC0-81D2-CA098AD15C42}" destId="{DAD6A409-0DBE-4236-852B-A4FF25A8C6BE}" srcOrd="0" destOrd="2" presId="urn:microsoft.com/office/officeart/2005/8/layout/hProcess7"/>
    <dgm:cxn modelId="{F2A362F4-74FC-47D6-A168-94021D45F0C1}" srcId="{5B00259A-DE2A-4FF7-9BF0-1C3C278FE4C0}" destId="{CD89E701-4D01-4567-8031-D3D796908CC5}" srcOrd="0" destOrd="0" parTransId="{3AA0209C-E26B-4BB7-B51B-6F374CDD4C29}" sibTransId="{93BD47DF-0AE9-4EDA-80A5-BBF4F0D1FF34}"/>
    <dgm:cxn modelId="{3AE7CD33-6E5B-4565-8419-3C5B8C016FE7}" type="presOf" srcId="{495AEA69-9BF7-4FED-988C-720D4C062886}" destId="{8CCA4A62-DA05-4ACB-A760-46F01F2C3D94}" srcOrd="0" destOrd="0" presId="urn:microsoft.com/office/officeart/2005/8/layout/hProcess7"/>
    <dgm:cxn modelId="{3DB09103-3734-42FE-9E39-F654FF887F2E}" srcId="{495AEA69-9BF7-4FED-988C-720D4C062886}" destId="{3D5727A6-BCF7-4C0F-AA29-49080403E8A4}" srcOrd="2" destOrd="0" parTransId="{F58D2617-D64E-4374-91BB-9887EC497F50}" sibTransId="{23059EF4-300C-4A5E-BA56-E97B5A11E051}"/>
    <dgm:cxn modelId="{F5439C2D-2DD7-42DF-B281-3EDD8BC1CE45}" type="presOf" srcId="{828B528D-7631-4C49-89FA-C90A97FB319E}" destId="{1CB004F2-53F2-41DF-BED6-0BC682F7EAEA}" srcOrd="0" destOrd="0" presId="urn:microsoft.com/office/officeart/2005/8/layout/hProcess7"/>
    <dgm:cxn modelId="{D04D9223-D50E-4247-9DBA-EB9692EE5BAC}" type="presOf" srcId="{369B9347-490A-45AF-A66C-C1CCDA2B1893}" destId="{DAD6A409-0DBE-4236-852B-A4FF25A8C6BE}" srcOrd="0" destOrd="3" presId="urn:microsoft.com/office/officeart/2005/8/layout/hProcess7"/>
    <dgm:cxn modelId="{78876D68-A6AA-4888-90D0-52A36179BAB3}" srcId="{5B00259A-DE2A-4FF7-9BF0-1C3C278FE4C0}" destId="{369B9347-490A-45AF-A66C-C1CCDA2B1893}" srcOrd="3" destOrd="0" parTransId="{4253E6E2-3B15-4DE3-865D-3220CC86A6DE}" sibTransId="{19E37C8C-F7A5-4BF8-8C16-F8F22CD4FA9C}"/>
    <dgm:cxn modelId="{377A082C-3433-433B-A74E-9D220AF1D412}" type="presOf" srcId="{5B00259A-DE2A-4FF7-9BF0-1C3C278FE4C0}" destId="{3569668B-EE01-4280-BFB5-ADC8C655EA52}" srcOrd="1" destOrd="0" presId="urn:microsoft.com/office/officeart/2005/8/layout/hProcess7"/>
    <dgm:cxn modelId="{EAFED61B-3E67-4F2B-8AF3-282D8BE314C6}" type="presOf" srcId="{495AEA69-9BF7-4FED-988C-720D4C062886}" destId="{EC4A693E-B737-41E5-9E05-226DA45FA8EB}" srcOrd="1" destOrd="0" presId="urn:microsoft.com/office/officeart/2005/8/layout/hProcess7"/>
    <dgm:cxn modelId="{5CA297D1-B838-498E-BE37-5B7B12F5F251}" type="presOf" srcId="{6E6654AE-1746-4794-BC2E-F8D32D969A25}" destId="{CE9CA249-84A3-4078-A4A8-B47B62888EF5}" srcOrd="0" destOrd="0" presId="urn:microsoft.com/office/officeart/2005/8/layout/hProcess7"/>
    <dgm:cxn modelId="{8A942718-D94C-4706-A3BF-47A497DC4473}" type="presOf" srcId="{EB33EF60-40B2-4080-A8A4-7C0D381DA63B}" destId="{1CB004F2-53F2-41DF-BED6-0BC682F7EAEA}" srcOrd="0" destOrd="1" presId="urn:microsoft.com/office/officeart/2005/8/layout/hProcess7"/>
    <dgm:cxn modelId="{57F65586-1751-4C5D-A2B6-2987B899DBEF}" srcId="{495AEA69-9BF7-4FED-988C-720D4C062886}" destId="{EB33EF60-40B2-4080-A8A4-7C0D381DA63B}" srcOrd="1" destOrd="0" parTransId="{4E979788-A0C6-4132-BA14-833CEF5221F2}" sibTransId="{F8C90756-AA4C-465F-8560-B4CC584FD3E4}"/>
    <dgm:cxn modelId="{298C7FE9-8D0E-4CDF-B012-99A1340973F7}" type="presOf" srcId="{168BF791-F02B-4F3C-BECC-4762EB6D0478}" destId="{DAD6A409-0DBE-4236-852B-A4FF25A8C6BE}" srcOrd="0" destOrd="1" presId="urn:microsoft.com/office/officeart/2005/8/layout/hProcess7"/>
    <dgm:cxn modelId="{5F57BD8E-4E34-4919-B7F7-A64329B9DABB}" srcId="{6E6654AE-1746-4794-BC2E-F8D32D969A25}" destId="{5B00259A-DE2A-4FF7-9BF0-1C3C278FE4C0}" srcOrd="0" destOrd="0" parTransId="{2D2BA1B1-C511-4F4B-B7F2-D29B7045FCD3}" sibTransId="{8D1C4AE8-E128-4176-8702-5A06BCFD507C}"/>
    <dgm:cxn modelId="{D923F7EF-0E24-4FA1-B69A-8FBE15E68619}" type="presOf" srcId="{5B00259A-DE2A-4FF7-9BF0-1C3C278FE4C0}" destId="{C171400C-4D50-44BB-9C26-76E706F78156}" srcOrd="0" destOrd="0" presId="urn:microsoft.com/office/officeart/2005/8/layout/hProcess7"/>
    <dgm:cxn modelId="{6D9AA0BB-389F-4A23-80DA-D7A215C81DEF}" srcId="{5B00259A-DE2A-4FF7-9BF0-1C3C278FE4C0}" destId="{168BF791-F02B-4F3C-BECC-4762EB6D0478}" srcOrd="1" destOrd="0" parTransId="{08A070A6-8C3D-4BC8-AD27-89543DF74698}" sibTransId="{CA560D1C-84DA-43A2-BAA4-9C2E9EE50F34}"/>
    <dgm:cxn modelId="{67E33756-5A2E-4657-8542-DEDAAD5B5BB8}" type="presParOf" srcId="{CE9CA249-84A3-4078-A4A8-B47B62888EF5}" destId="{A57A2D5E-E968-4C03-9E9D-5452C9703355}" srcOrd="0" destOrd="0" presId="urn:microsoft.com/office/officeart/2005/8/layout/hProcess7"/>
    <dgm:cxn modelId="{7B598FA2-A393-4F08-A5C3-C5D1B6485E15}" type="presParOf" srcId="{A57A2D5E-E968-4C03-9E9D-5452C9703355}" destId="{C171400C-4D50-44BB-9C26-76E706F78156}" srcOrd="0" destOrd="0" presId="urn:microsoft.com/office/officeart/2005/8/layout/hProcess7"/>
    <dgm:cxn modelId="{FA543B64-BBA4-4D99-9E26-7915CE70A575}" type="presParOf" srcId="{A57A2D5E-E968-4C03-9E9D-5452C9703355}" destId="{3569668B-EE01-4280-BFB5-ADC8C655EA52}" srcOrd="1" destOrd="0" presId="urn:microsoft.com/office/officeart/2005/8/layout/hProcess7"/>
    <dgm:cxn modelId="{9C1D1ABD-03EA-4D7F-B89F-C7957FD135A1}" type="presParOf" srcId="{A57A2D5E-E968-4C03-9E9D-5452C9703355}" destId="{DAD6A409-0DBE-4236-852B-A4FF25A8C6BE}" srcOrd="2" destOrd="0" presId="urn:microsoft.com/office/officeart/2005/8/layout/hProcess7"/>
    <dgm:cxn modelId="{25F3A25B-FE3F-4B04-92AD-F62523557E6A}" type="presParOf" srcId="{CE9CA249-84A3-4078-A4A8-B47B62888EF5}" destId="{AD2828B2-6C6A-4742-A31E-ACAB0548DADD}" srcOrd="1" destOrd="0" presId="urn:microsoft.com/office/officeart/2005/8/layout/hProcess7"/>
    <dgm:cxn modelId="{5949535F-0CBF-44A5-B6BF-B1C6010385ED}" type="presParOf" srcId="{CE9CA249-84A3-4078-A4A8-B47B62888EF5}" destId="{25CF673C-633C-41D8-B827-06D223DFF2FC}" srcOrd="2" destOrd="0" presId="urn:microsoft.com/office/officeart/2005/8/layout/hProcess7"/>
    <dgm:cxn modelId="{095129DC-76EF-4F64-B315-5A4191DCBC36}" type="presParOf" srcId="{25CF673C-633C-41D8-B827-06D223DFF2FC}" destId="{40B55650-1CF6-4355-9A6B-56565A910B66}" srcOrd="0" destOrd="0" presId="urn:microsoft.com/office/officeart/2005/8/layout/hProcess7"/>
    <dgm:cxn modelId="{3A15BA96-181A-44C0-8538-249E3578784F}" type="presParOf" srcId="{25CF673C-633C-41D8-B827-06D223DFF2FC}" destId="{FFFA02B8-4BB8-49C2-B38C-54A0B721C7F9}" srcOrd="1" destOrd="0" presId="urn:microsoft.com/office/officeart/2005/8/layout/hProcess7"/>
    <dgm:cxn modelId="{8A9E3B77-7EA5-48F3-83D4-61E1C0306526}" type="presParOf" srcId="{25CF673C-633C-41D8-B827-06D223DFF2FC}" destId="{7E41F235-EB51-43B7-B18D-A949DD614340}" srcOrd="2" destOrd="0" presId="urn:microsoft.com/office/officeart/2005/8/layout/hProcess7"/>
    <dgm:cxn modelId="{4BD0A643-4491-42A3-8CA4-6840B06D796F}" type="presParOf" srcId="{CE9CA249-84A3-4078-A4A8-B47B62888EF5}" destId="{F13DAAB5-2419-4A1E-8214-A607AA5F1A73}" srcOrd="3" destOrd="0" presId="urn:microsoft.com/office/officeart/2005/8/layout/hProcess7"/>
    <dgm:cxn modelId="{24AD69A9-3DA8-4F31-A1B1-A99E7DF6A439}" type="presParOf" srcId="{CE9CA249-84A3-4078-A4A8-B47B62888EF5}" destId="{B7FF8ED6-D090-40C3-B9C8-945214CBBCC5}" srcOrd="4" destOrd="0" presId="urn:microsoft.com/office/officeart/2005/8/layout/hProcess7"/>
    <dgm:cxn modelId="{D3A79CC4-2DF3-4DFA-803A-A744369E4D15}" type="presParOf" srcId="{B7FF8ED6-D090-40C3-B9C8-945214CBBCC5}" destId="{8CCA4A62-DA05-4ACB-A760-46F01F2C3D94}" srcOrd="0" destOrd="0" presId="urn:microsoft.com/office/officeart/2005/8/layout/hProcess7"/>
    <dgm:cxn modelId="{D8F4F88D-DE77-4129-B109-E12773F4E4AE}" type="presParOf" srcId="{B7FF8ED6-D090-40C3-B9C8-945214CBBCC5}" destId="{EC4A693E-B737-41E5-9E05-226DA45FA8EB}" srcOrd="1" destOrd="0" presId="urn:microsoft.com/office/officeart/2005/8/layout/hProcess7"/>
    <dgm:cxn modelId="{CA92605D-8197-4290-B9CD-0E562368DDA4}" type="presParOf" srcId="{B7FF8ED6-D090-40C3-B9C8-945214CBBCC5}" destId="{1CB004F2-53F2-41DF-BED6-0BC682F7EAEA}" srcOrd="2" destOrd="0" presId="urn:microsoft.com/office/officeart/2005/8/layout/hProcess7"/>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6E6654AE-1746-4794-BC2E-F8D32D969A25}" type="doc">
      <dgm:prSet loTypeId="urn:microsoft.com/office/officeart/2005/8/layout/hProcess7" loCatId="process" qsTypeId="urn:microsoft.com/office/officeart/2005/8/quickstyle/simple1" qsCatId="simple" csTypeId="urn:microsoft.com/office/officeart/2005/8/colors/accent2_2" csCatId="accent2" phldr="1"/>
      <dgm:spPr/>
      <dgm:t>
        <a:bodyPr/>
        <a:lstStyle/>
        <a:p>
          <a:endParaRPr lang="en-US"/>
        </a:p>
      </dgm:t>
    </dgm:pt>
    <dgm:pt modelId="{5B00259A-DE2A-4FF7-9BF0-1C3C278FE4C0}">
      <dgm:prSet/>
      <dgm:spPr/>
      <dgm:t>
        <a:bodyPr/>
        <a:lstStyle/>
        <a:p>
          <a:pPr rtl="0"/>
          <a:r>
            <a:rPr lang="en-US" smtClean="0"/>
            <a:t>Understanding Fixedness</a:t>
          </a:r>
          <a:endParaRPr lang="en-US"/>
        </a:p>
      </dgm:t>
    </dgm:pt>
    <dgm:pt modelId="{2D2BA1B1-C511-4F4B-B7F2-D29B7045FCD3}" type="parTrans" cxnId="{5F57BD8E-4E34-4919-B7F7-A64329B9DABB}">
      <dgm:prSet/>
      <dgm:spPr/>
      <dgm:t>
        <a:bodyPr/>
        <a:lstStyle/>
        <a:p>
          <a:endParaRPr lang="en-US"/>
        </a:p>
      </dgm:t>
    </dgm:pt>
    <dgm:pt modelId="{8D1C4AE8-E128-4176-8702-5A06BCFD507C}" type="sibTrans" cxnId="{5F57BD8E-4E34-4919-B7F7-A64329B9DABB}">
      <dgm:prSet/>
      <dgm:spPr/>
      <dgm:t>
        <a:bodyPr/>
        <a:lstStyle/>
        <a:p>
          <a:endParaRPr lang="en-US"/>
        </a:p>
      </dgm:t>
    </dgm:pt>
    <dgm:pt modelId="{CD89E701-4D01-4567-8031-D3D796908CC5}">
      <dgm:prSet/>
      <dgm:spPr/>
      <dgm:t>
        <a:bodyPr/>
        <a:lstStyle/>
        <a:p>
          <a:pPr rtl="0"/>
          <a:r>
            <a:rPr lang="en-US" smtClean="0"/>
            <a:t>Functional</a:t>
          </a:r>
          <a:endParaRPr lang="en-US"/>
        </a:p>
      </dgm:t>
    </dgm:pt>
    <dgm:pt modelId="{3AA0209C-E26B-4BB7-B51B-6F374CDD4C29}" type="parTrans" cxnId="{F2A362F4-74FC-47D6-A168-94021D45F0C1}">
      <dgm:prSet/>
      <dgm:spPr/>
      <dgm:t>
        <a:bodyPr/>
        <a:lstStyle/>
        <a:p>
          <a:endParaRPr lang="en-US"/>
        </a:p>
      </dgm:t>
    </dgm:pt>
    <dgm:pt modelId="{93BD47DF-0AE9-4EDA-80A5-BBF4F0D1FF34}" type="sibTrans" cxnId="{F2A362F4-74FC-47D6-A168-94021D45F0C1}">
      <dgm:prSet/>
      <dgm:spPr/>
      <dgm:t>
        <a:bodyPr/>
        <a:lstStyle/>
        <a:p>
          <a:endParaRPr lang="en-US"/>
        </a:p>
      </dgm:t>
    </dgm:pt>
    <dgm:pt modelId="{168BF791-F02B-4F3C-BECC-4762EB6D0478}">
      <dgm:prSet/>
      <dgm:spPr/>
      <dgm:t>
        <a:bodyPr/>
        <a:lstStyle/>
        <a:p>
          <a:pPr rtl="0"/>
          <a:r>
            <a:rPr lang="en-US" dirty="0" smtClean="0">
              <a:solidFill>
                <a:srgbClr val="FFFF00"/>
              </a:solidFill>
            </a:rPr>
            <a:t>Structural</a:t>
          </a:r>
          <a:endParaRPr lang="en-US" dirty="0">
            <a:solidFill>
              <a:srgbClr val="FFFF00"/>
            </a:solidFill>
          </a:endParaRPr>
        </a:p>
      </dgm:t>
    </dgm:pt>
    <dgm:pt modelId="{08A070A6-8C3D-4BC8-AD27-89543DF74698}" type="parTrans" cxnId="{6D9AA0BB-389F-4A23-80DA-D7A215C81DEF}">
      <dgm:prSet/>
      <dgm:spPr/>
      <dgm:t>
        <a:bodyPr/>
        <a:lstStyle/>
        <a:p>
          <a:endParaRPr lang="en-US"/>
        </a:p>
      </dgm:t>
    </dgm:pt>
    <dgm:pt modelId="{CA560D1C-84DA-43A2-BAA4-9C2E9EE50F34}" type="sibTrans" cxnId="{6D9AA0BB-389F-4A23-80DA-D7A215C81DEF}">
      <dgm:prSet/>
      <dgm:spPr/>
      <dgm:t>
        <a:bodyPr/>
        <a:lstStyle/>
        <a:p>
          <a:endParaRPr lang="en-US"/>
        </a:p>
      </dgm:t>
    </dgm:pt>
    <dgm:pt modelId="{495AEA69-9BF7-4FED-988C-720D4C062886}">
      <dgm:prSet/>
      <dgm:spPr/>
      <dgm:t>
        <a:bodyPr/>
        <a:lstStyle/>
        <a:p>
          <a:pPr rtl="0"/>
          <a:r>
            <a:rPr lang="en-US" dirty="0" smtClean="0"/>
            <a:t>Breaking Fixedness</a:t>
          </a:r>
          <a:endParaRPr lang="en-US" dirty="0"/>
        </a:p>
      </dgm:t>
    </dgm:pt>
    <dgm:pt modelId="{4E94971E-50CE-429A-B402-5277F8B0F28B}" type="parTrans" cxnId="{8337B4C8-68E7-450D-9CBC-61D075FCB741}">
      <dgm:prSet/>
      <dgm:spPr/>
      <dgm:t>
        <a:bodyPr/>
        <a:lstStyle/>
        <a:p>
          <a:endParaRPr lang="en-US"/>
        </a:p>
      </dgm:t>
    </dgm:pt>
    <dgm:pt modelId="{C294B91F-BF4F-49E9-96B1-5B3319D85748}" type="sibTrans" cxnId="{8337B4C8-68E7-450D-9CBC-61D075FCB741}">
      <dgm:prSet/>
      <dgm:spPr/>
      <dgm:t>
        <a:bodyPr/>
        <a:lstStyle/>
        <a:p>
          <a:endParaRPr lang="en-US"/>
        </a:p>
      </dgm:t>
    </dgm:pt>
    <dgm:pt modelId="{828B528D-7631-4C49-89FA-C90A97FB319E}">
      <dgm:prSet/>
      <dgm:spPr/>
      <dgm:t>
        <a:bodyPr/>
        <a:lstStyle/>
        <a:p>
          <a:pPr rtl="0"/>
          <a:r>
            <a:rPr lang="en-US" dirty="0" smtClean="0"/>
            <a:t>Divide</a:t>
          </a:r>
        </a:p>
        <a:p>
          <a:pPr rtl="0"/>
          <a:endParaRPr lang="en-US" dirty="0"/>
        </a:p>
      </dgm:t>
    </dgm:pt>
    <dgm:pt modelId="{A49493CA-9F64-4DFD-BCC2-9A95D1CC2A6A}" type="parTrans" cxnId="{ADF45820-9FEE-4FB4-9741-F5EE6A5077FB}">
      <dgm:prSet/>
      <dgm:spPr/>
      <dgm:t>
        <a:bodyPr/>
        <a:lstStyle/>
        <a:p>
          <a:endParaRPr lang="en-US"/>
        </a:p>
      </dgm:t>
    </dgm:pt>
    <dgm:pt modelId="{6E1397A2-A6C9-400F-AC26-64D7440D2FF2}" type="sibTrans" cxnId="{ADF45820-9FEE-4FB4-9741-F5EE6A5077FB}">
      <dgm:prSet/>
      <dgm:spPr/>
      <dgm:t>
        <a:bodyPr/>
        <a:lstStyle/>
        <a:p>
          <a:endParaRPr lang="en-US"/>
        </a:p>
      </dgm:t>
    </dgm:pt>
    <dgm:pt modelId="{EB33EF60-40B2-4080-A8A4-7C0D381DA63B}">
      <dgm:prSet/>
      <dgm:spPr/>
      <dgm:t>
        <a:bodyPr/>
        <a:lstStyle/>
        <a:p>
          <a:pPr rtl="0"/>
          <a:endParaRPr lang="en-US" dirty="0"/>
        </a:p>
      </dgm:t>
    </dgm:pt>
    <dgm:pt modelId="{4E979788-A0C6-4132-BA14-833CEF5221F2}" type="parTrans" cxnId="{57F65586-1751-4C5D-A2B6-2987B899DBEF}">
      <dgm:prSet/>
      <dgm:spPr/>
      <dgm:t>
        <a:bodyPr/>
        <a:lstStyle/>
        <a:p>
          <a:endParaRPr lang="en-US"/>
        </a:p>
      </dgm:t>
    </dgm:pt>
    <dgm:pt modelId="{F8C90756-AA4C-465F-8560-B4CC584FD3E4}" type="sibTrans" cxnId="{57F65586-1751-4C5D-A2B6-2987B899DBEF}">
      <dgm:prSet/>
      <dgm:spPr/>
      <dgm:t>
        <a:bodyPr/>
        <a:lstStyle/>
        <a:p>
          <a:endParaRPr lang="en-US"/>
        </a:p>
      </dgm:t>
    </dgm:pt>
    <dgm:pt modelId="{3D5727A6-BCF7-4C0F-AA29-49080403E8A4}">
      <dgm:prSet/>
      <dgm:spPr/>
      <dgm:t>
        <a:bodyPr/>
        <a:lstStyle/>
        <a:p>
          <a:pPr rtl="0"/>
          <a:endParaRPr lang="en-US" dirty="0"/>
        </a:p>
      </dgm:t>
    </dgm:pt>
    <dgm:pt modelId="{F58D2617-D64E-4374-91BB-9887EC497F50}" type="parTrans" cxnId="{3DB09103-3734-42FE-9E39-F654FF887F2E}">
      <dgm:prSet/>
      <dgm:spPr/>
      <dgm:t>
        <a:bodyPr/>
        <a:lstStyle/>
        <a:p>
          <a:endParaRPr lang="en-US"/>
        </a:p>
      </dgm:t>
    </dgm:pt>
    <dgm:pt modelId="{23059EF4-300C-4A5E-BA56-E97B5A11E051}" type="sibTrans" cxnId="{3DB09103-3734-42FE-9E39-F654FF887F2E}">
      <dgm:prSet/>
      <dgm:spPr/>
      <dgm:t>
        <a:bodyPr/>
        <a:lstStyle/>
        <a:p>
          <a:endParaRPr lang="en-US"/>
        </a:p>
      </dgm:t>
    </dgm:pt>
    <dgm:pt modelId="{369B9347-490A-45AF-A66C-C1CCDA2B1893}">
      <dgm:prSet/>
      <dgm:spPr/>
      <dgm:t>
        <a:bodyPr/>
        <a:lstStyle/>
        <a:p>
          <a:pPr rtl="0"/>
          <a:endParaRPr lang="en-US" dirty="0"/>
        </a:p>
      </dgm:t>
    </dgm:pt>
    <dgm:pt modelId="{19E37C8C-F7A5-4BF8-8C16-F8F22CD4FA9C}" type="sibTrans" cxnId="{78876D68-A6AA-4888-90D0-52A36179BAB3}">
      <dgm:prSet/>
      <dgm:spPr/>
      <dgm:t>
        <a:bodyPr/>
        <a:lstStyle/>
        <a:p>
          <a:endParaRPr lang="en-US"/>
        </a:p>
      </dgm:t>
    </dgm:pt>
    <dgm:pt modelId="{4253E6E2-3B15-4DE3-865D-3220CC86A6DE}" type="parTrans" cxnId="{78876D68-A6AA-4888-90D0-52A36179BAB3}">
      <dgm:prSet/>
      <dgm:spPr/>
      <dgm:t>
        <a:bodyPr/>
        <a:lstStyle/>
        <a:p>
          <a:endParaRPr lang="en-US"/>
        </a:p>
      </dgm:t>
    </dgm:pt>
    <dgm:pt modelId="{4724C7D9-A2B9-4DC0-81D2-CA098AD15C42}">
      <dgm:prSet/>
      <dgm:spPr/>
      <dgm:t>
        <a:bodyPr/>
        <a:lstStyle/>
        <a:p>
          <a:pPr rtl="0"/>
          <a:r>
            <a:rPr lang="en-US" dirty="0" smtClean="0"/>
            <a:t>Relational</a:t>
          </a:r>
          <a:endParaRPr lang="en-US" dirty="0"/>
        </a:p>
      </dgm:t>
    </dgm:pt>
    <dgm:pt modelId="{FDA422BC-A57D-43AF-8266-BCEFB6ED0056}" type="sibTrans" cxnId="{BDC1E57E-C4A1-4B26-8DA4-CB4AA6D779DF}">
      <dgm:prSet/>
      <dgm:spPr/>
      <dgm:t>
        <a:bodyPr/>
        <a:lstStyle/>
        <a:p>
          <a:endParaRPr lang="en-US"/>
        </a:p>
      </dgm:t>
    </dgm:pt>
    <dgm:pt modelId="{73DE15F6-4888-4533-9D7A-0147C32E0667}" type="parTrans" cxnId="{BDC1E57E-C4A1-4B26-8DA4-CB4AA6D779DF}">
      <dgm:prSet/>
      <dgm:spPr/>
      <dgm:t>
        <a:bodyPr/>
        <a:lstStyle/>
        <a:p>
          <a:endParaRPr lang="en-US"/>
        </a:p>
      </dgm:t>
    </dgm:pt>
    <dgm:pt modelId="{CE9CA249-84A3-4078-A4A8-B47B62888EF5}" type="pres">
      <dgm:prSet presAssocID="{6E6654AE-1746-4794-BC2E-F8D32D969A25}" presName="Name0" presStyleCnt="0">
        <dgm:presLayoutVars>
          <dgm:dir/>
          <dgm:animLvl val="lvl"/>
          <dgm:resizeHandles val="exact"/>
        </dgm:presLayoutVars>
      </dgm:prSet>
      <dgm:spPr/>
      <dgm:t>
        <a:bodyPr/>
        <a:lstStyle/>
        <a:p>
          <a:endParaRPr lang="en-US"/>
        </a:p>
      </dgm:t>
    </dgm:pt>
    <dgm:pt modelId="{A57A2D5E-E968-4C03-9E9D-5452C9703355}" type="pres">
      <dgm:prSet presAssocID="{5B00259A-DE2A-4FF7-9BF0-1C3C278FE4C0}" presName="compositeNode" presStyleCnt="0">
        <dgm:presLayoutVars>
          <dgm:bulletEnabled val="1"/>
        </dgm:presLayoutVars>
      </dgm:prSet>
      <dgm:spPr/>
    </dgm:pt>
    <dgm:pt modelId="{C171400C-4D50-44BB-9C26-76E706F78156}" type="pres">
      <dgm:prSet presAssocID="{5B00259A-DE2A-4FF7-9BF0-1C3C278FE4C0}" presName="bgRect" presStyleLbl="node1" presStyleIdx="0" presStyleCnt="2"/>
      <dgm:spPr/>
      <dgm:t>
        <a:bodyPr/>
        <a:lstStyle/>
        <a:p>
          <a:endParaRPr lang="en-US"/>
        </a:p>
      </dgm:t>
    </dgm:pt>
    <dgm:pt modelId="{3569668B-EE01-4280-BFB5-ADC8C655EA52}" type="pres">
      <dgm:prSet presAssocID="{5B00259A-DE2A-4FF7-9BF0-1C3C278FE4C0}" presName="parentNode" presStyleLbl="node1" presStyleIdx="0" presStyleCnt="2">
        <dgm:presLayoutVars>
          <dgm:chMax val="0"/>
          <dgm:bulletEnabled val="1"/>
        </dgm:presLayoutVars>
      </dgm:prSet>
      <dgm:spPr/>
      <dgm:t>
        <a:bodyPr/>
        <a:lstStyle/>
        <a:p>
          <a:endParaRPr lang="en-US"/>
        </a:p>
      </dgm:t>
    </dgm:pt>
    <dgm:pt modelId="{DAD6A409-0DBE-4236-852B-A4FF25A8C6BE}" type="pres">
      <dgm:prSet presAssocID="{5B00259A-DE2A-4FF7-9BF0-1C3C278FE4C0}" presName="childNode" presStyleLbl="node1" presStyleIdx="0" presStyleCnt="2">
        <dgm:presLayoutVars>
          <dgm:bulletEnabled val="1"/>
        </dgm:presLayoutVars>
      </dgm:prSet>
      <dgm:spPr/>
      <dgm:t>
        <a:bodyPr/>
        <a:lstStyle/>
        <a:p>
          <a:endParaRPr lang="en-US"/>
        </a:p>
      </dgm:t>
    </dgm:pt>
    <dgm:pt modelId="{AD2828B2-6C6A-4742-A31E-ACAB0548DADD}" type="pres">
      <dgm:prSet presAssocID="{8D1C4AE8-E128-4176-8702-5A06BCFD507C}" presName="hSp" presStyleCnt="0"/>
      <dgm:spPr/>
    </dgm:pt>
    <dgm:pt modelId="{25CF673C-633C-41D8-B827-06D223DFF2FC}" type="pres">
      <dgm:prSet presAssocID="{8D1C4AE8-E128-4176-8702-5A06BCFD507C}" presName="vProcSp" presStyleCnt="0"/>
      <dgm:spPr/>
    </dgm:pt>
    <dgm:pt modelId="{40B55650-1CF6-4355-9A6B-56565A910B66}" type="pres">
      <dgm:prSet presAssocID="{8D1C4AE8-E128-4176-8702-5A06BCFD507C}" presName="vSp1" presStyleCnt="0"/>
      <dgm:spPr/>
    </dgm:pt>
    <dgm:pt modelId="{FFFA02B8-4BB8-49C2-B38C-54A0B721C7F9}" type="pres">
      <dgm:prSet presAssocID="{8D1C4AE8-E128-4176-8702-5A06BCFD507C}" presName="simulatedConn" presStyleLbl="solidFgAcc1" presStyleIdx="0" presStyleCnt="1"/>
      <dgm:spPr/>
    </dgm:pt>
    <dgm:pt modelId="{7E41F235-EB51-43B7-B18D-A949DD614340}" type="pres">
      <dgm:prSet presAssocID="{8D1C4AE8-E128-4176-8702-5A06BCFD507C}" presName="vSp2" presStyleCnt="0"/>
      <dgm:spPr/>
    </dgm:pt>
    <dgm:pt modelId="{F13DAAB5-2419-4A1E-8214-A607AA5F1A73}" type="pres">
      <dgm:prSet presAssocID="{8D1C4AE8-E128-4176-8702-5A06BCFD507C}" presName="sibTrans" presStyleCnt="0"/>
      <dgm:spPr/>
    </dgm:pt>
    <dgm:pt modelId="{B7FF8ED6-D090-40C3-B9C8-945214CBBCC5}" type="pres">
      <dgm:prSet presAssocID="{495AEA69-9BF7-4FED-988C-720D4C062886}" presName="compositeNode" presStyleCnt="0">
        <dgm:presLayoutVars>
          <dgm:bulletEnabled val="1"/>
        </dgm:presLayoutVars>
      </dgm:prSet>
      <dgm:spPr/>
    </dgm:pt>
    <dgm:pt modelId="{8CCA4A62-DA05-4ACB-A760-46F01F2C3D94}" type="pres">
      <dgm:prSet presAssocID="{495AEA69-9BF7-4FED-988C-720D4C062886}" presName="bgRect" presStyleLbl="node1" presStyleIdx="1" presStyleCnt="2"/>
      <dgm:spPr/>
      <dgm:t>
        <a:bodyPr/>
        <a:lstStyle/>
        <a:p>
          <a:endParaRPr lang="en-US"/>
        </a:p>
      </dgm:t>
    </dgm:pt>
    <dgm:pt modelId="{EC4A693E-B737-41E5-9E05-226DA45FA8EB}" type="pres">
      <dgm:prSet presAssocID="{495AEA69-9BF7-4FED-988C-720D4C062886}" presName="parentNode" presStyleLbl="node1" presStyleIdx="1" presStyleCnt="2">
        <dgm:presLayoutVars>
          <dgm:chMax val="0"/>
          <dgm:bulletEnabled val="1"/>
        </dgm:presLayoutVars>
      </dgm:prSet>
      <dgm:spPr/>
      <dgm:t>
        <a:bodyPr/>
        <a:lstStyle/>
        <a:p>
          <a:endParaRPr lang="en-US"/>
        </a:p>
      </dgm:t>
    </dgm:pt>
    <dgm:pt modelId="{1CB004F2-53F2-41DF-BED6-0BC682F7EAEA}" type="pres">
      <dgm:prSet presAssocID="{495AEA69-9BF7-4FED-988C-720D4C062886}" presName="childNode" presStyleLbl="node1" presStyleIdx="1" presStyleCnt="2">
        <dgm:presLayoutVars>
          <dgm:bulletEnabled val="1"/>
        </dgm:presLayoutVars>
      </dgm:prSet>
      <dgm:spPr/>
      <dgm:t>
        <a:bodyPr/>
        <a:lstStyle/>
        <a:p>
          <a:endParaRPr lang="en-US"/>
        </a:p>
      </dgm:t>
    </dgm:pt>
  </dgm:ptLst>
  <dgm:cxnLst>
    <dgm:cxn modelId="{592C4824-8063-458E-A5DA-5D633AA4641E}" type="presOf" srcId="{EB33EF60-40B2-4080-A8A4-7C0D381DA63B}" destId="{1CB004F2-53F2-41DF-BED6-0BC682F7EAEA}" srcOrd="0" destOrd="1" presId="urn:microsoft.com/office/officeart/2005/8/layout/hProcess7"/>
    <dgm:cxn modelId="{8337B4C8-68E7-450D-9CBC-61D075FCB741}" srcId="{6E6654AE-1746-4794-BC2E-F8D32D969A25}" destId="{495AEA69-9BF7-4FED-988C-720D4C062886}" srcOrd="1" destOrd="0" parTransId="{4E94971E-50CE-429A-B402-5277F8B0F28B}" sibTransId="{C294B91F-BF4F-49E9-96B1-5B3319D85748}"/>
    <dgm:cxn modelId="{44CE7554-BF1E-4DE6-B574-5D4B2FBC4DA3}" type="presOf" srcId="{369B9347-490A-45AF-A66C-C1CCDA2B1893}" destId="{DAD6A409-0DBE-4236-852B-A4FF25A8C6BE}" srcOrd="0" destOrd="3" presId="urn:microsoft.com/office/officeart/2005/8/layout/hProcess7"/>
    <dgm:cxn modelId="{BDC1E57E-C4A1-4B26-8DA4-CB4AA6D779DF}" srcId="{5B00259A-DE2A-4FF7-9BF0-1C3C278FE4C0}" destId="{4724C7D9-A2B9-4DC0-81D2-CA098AD15C42}" srcOrd="2" destOrd="0" parTransId="{73DE15F6-4888-4533-9D7A-0147C32E0667}" sibTransId="{FDA422BC-A57D-43AF-8266-BCEFB6ED0056}"/>
    <dgm:cxn modelId="{A1164A94-1753-41D3-A016-486BC22018F8}" type="presOf" srcId="{6E6654AE-1746-4794-BC2E-F8D32D969A25}" destId="{CE9CA249-84A3-4078-A4A8-B47B62888EF5}" srcOrd="0" destOrd="0" presId="urn:microsoft.com/office/officeart/2005/8/layout/hProcess7"/>
    <dgm:cxn modelId="{ADF45820-9FEE-4FB4-9741-F5EE6A5077FB}" srcId="{495AEA69-9BF7-4FED-988C-720D4C062886}" destId="{828B528D-7631-4C49-89FA-C90A97FB319E}" srcOrd="0" destOrd="0" parTransId="{A49493CA-9F64-4DFD-BCC2-9A95D1CC2A6A}" sibTransId="{6E1397A2-A6C9-400F-AC26-64D7440D2FF2}"/>
    <dgm:cxn modelId="{AD65F943-774B-4D0D-97AE-0BDA8FCC1C35}" type="presOf" srcId="{5B00259A-DE2A-4FF7-9BF0-1C3C278FE4C0}" destId="{3569668B-EE01-4280-BFB5-ADC8C655EA52}" srcOrd="1" destOrd="0" presId="urn:microsoft.com/office/officeart/2005/8/layout/hProcess7"/>
    <dgm:cxn modelId="{E5DE5BBD-5BBB-4126-AA2C-912F0C38BFA8}" type="presOf" srcId="{168BF791-F02B-4F3C-BECC-4762EB6D0478}" destId="{DAD6A409-0DBE-4236-852B-A4FF25A8C6BE}" srcOrd="0" destOrd="1" presId="urn:microsoft.com/office/officeart/2005/8/layout/hProcess7"/>
    <dgm:cxn modelId="{F2A362F4-74FC-47D6-A168-94021D45F0C1}" srcId="{5B00259A-DE2A-4FF7-9BF0-1C3C278FE4C0}" destId="{CD89E701-4D01-4567-8031-D3D796908CC5}" srcOrd="0" destOrd="0" parTransId="{3AA0209C-E26B-4BB7-B51B-6F374CDD4C29}" sibTransId="{93BD47DF-0AE9-4EDA-80A5-BBF4F0D1FF34}"/>
    <dgm:cxn modelId="{3DB09103-3734-42FE-9E39-F654FF887F2E}" srcId="{495AEA69-9BF7-4FED-988C-720D4C062886}" destId="{3D5727A6-BCF7-4C0F-AA29-49080403E8A4}" srcOrd="2" destOrd="0" parTransId="{F58D2617-D64E-4374-91BB-9887EC497F50}" sibTransId="{23059EF4-300C-4A5E-BA56-E97B5A11E051}"/>
    <dgm:cxn modelId="{3AC985C7-2813-4E58-9905-DA59A0E8719D}" type="presOf" srcId="{828B528D-7631-4C49-89FA-C90A97FB319E}" destId="{1CB004F2-53F2-41DF-BED6-0BC682F7EAEA}" srcOrd="0" destOrd="0" presId="urn:microsoft.com/office/officeart/2005/8/layout/hProcess7"/>
    <dgm:cxn modelId="{2E5FA82A-988D-4F82-9754-F60AA9A70BC4}" type="presOf" srcId="{CD89E701-4D01-4567-8031-D3D796908CC5}" destId="{DAD6A409-0DBE-4236-852B-A4FF25A8C6BE}" srcOrd="0" destOrd="0" presId="urn:microsoft.com/office/officeart/2005/8/layout/hProcess7"/>
    <dgm:cxn modelId="{78876D68-A6AA-4888-90D0-52A36179BAB3}" srcId="{5B00259A-DE2A-4FF7-9BF0-1C3C278FE4C0}" destId="{369B9347-490A-45AF-A66C-C1CCDA2B1893}" srcOrd="3" destOrd="0" parTransId="{4253E6E2-3B15-4DE3-865D-3220CC86A6DE}" sibTransId="{19E37C8C-F7A5-4BF8-8C16-F8F22CD4FA9C}"/>
    <dgm:cxn modelId="{B58364F8-A62B-4364-B2C0-E20B3228917E}" type="presOf" srcId="{4724C7D9-A2B9-4DC0-81D2-CA098AD15C42}" destId="{DAD6A409-0DBE-4236-852B-A4FF25A8C6BE}" srcOrd="0" destOrd="2" presId="urn:microsoft.com/office/officeart/2005/8/layout/hProcess7"/>
    <dgm:cxn modelId="{4D43328A-B284-4A5D-B505-F23D4A81FC2B}" type="presOf" srcId="{495AEA69-9BF7-4FED-988C-720D4C062886}" destId="{EC4A693E-B737-41E5-9E05-226DA45FA8EB}" srcOrd="1" destOrd="0" presId="urn:microsoft.com/office/officeart/2005/8/layout/hProcess7"/>
    <dgm:cxn modelId="{C67B089A-439A-4332-9978-6AE91E23E7BB}" type="presOf" srcId="{495AEA69-9BF7-4FED-988C-720D4C062886}" destId="{8CCA4A62-DA05-4ACB-A760-46F01F2C3D94}" srcOrd="0" destOrd="0" presId="urn:microsoft.com/office/officeart/2005/8/layout/hProcess7"/>
    <dgm:cxn modelId="{B366D1BC-5ABE-4B40-B8A5-28DC5AAD2978}" type="presOf" srcId="{5B00259A-DE2A-4FF7-9BF0-1C3C278FE4C0}" destId="{C171400C-4D50-44BB-9C26-76E706F78156}" srcOrd="0" destOrd="0" presId="urn:microsoft.com/office/officeart/2005/8/layout/hProcess7"/>
    <dgm:cxn modelId="{57F65586-1751-4C5D-A2B6-2987B899DBEF}" srcId="{495AEA69-9BF7-4FED-988C-720D4C062886}" destId="{EB33EF60-40B2-4080-A8A4-7C0D381DA63B}" srcOrd="1" destOrd="0" parTransId="{4E979788-A0C6-4132-BA14-833CEF5221F2}" sibTransId="{F8C90756-AA4C-465F-8560-B4CC584FD3E4}"/>
    <dgm:cxn modelId="{552522CF-8553-4FA4-A799-2F616A84C294}" type="presOf" srcId="{3D5727A6-BCF7-4C0F-AA29-49080403E8A4}" destId="{1CB004F2-53F2-41DF-BED6-0BC682F7EAEA}" srcOrd="0" destOrd="2" presId="urn:microsoft.com/office/officeart/2005/8/layout/hProcess7"/>
    <dgm:cxn modelId="{5F57BD8E-4E34-4919-B7F7-A64329B9DABB}" srcId="{6E6654AE-1746-4794-BC2E-F8D32D969A25}" destId="{5B00259A-DE2A-4FF7-9BF0-1C3C278FE4C0}" srcOrd="0" destOrd="0" parTransId="{2D2BA1B1-C511-4F4B-B7F2-D29B7045FCD3}" sibTransId="{8D1C4AE8-E128-4176-8702-5A06BCFD507C}"/>
    <dgm:cxn modelId="{6D9AA0BB-389F-4A23-80DA-D7A215C81DEF}" srcId="{5B00259A-DE2A-4FF7-9BF0-1C3C278FE4C0}" destId="{168BF791-F02B-4F3C-BECC-4762EB6D0478}" srcOrd="1" destOrd="0" parTransId="{08A070A6-8C3D-4BC8-AD27-89543DF74698}" sibTransId="{CA560D1C-84DA-43A2-BAA4-9C2E9EE50F34}"/>
    <dgm:cxn modelId="{E2B5DCE5-4FFF-42B0-BBE3-34D18CA3BA7A}" type="presParOf" srcId="{CE9CA249-84A3-4078-A4A8-B47B62888EF5}" destId="{A57A2D5E-E968-4C03-9E9D-5452C9703355}" srcOrd="0" destOrd="0" presId="urn:microsoft.com/office/officeart/2005/8/layout/hProcess7"/>
    <dgm:cxn modelId="{2A6E4998-A1EB-4D50-A8CA-65050BD6B859}" type="presParOf" srcId="{A57A2D5E-E968-4C03-9E9D-5452C9703355}" destId="{C171400C-4D50-44BB-9C26-76E706F78156}" srcOrd="0" destOrd="0" presId="urn:microsoft.com/office/officeart/2005/8/layout/hProcess7"/>
    <dgm:cxn modelId="{0C030368-C1BB-4052-AC5C-90DED999A2BE}" type="presParOf" srcId="{A57A2D5E-E968-4C03-9E9D-5452C9703355}" destId="{3569668B-EE01-4280-BFB5-ADC8C655EA52}" srcOrd="1" destOrd="0" presId="urn:microsoft.com/office/officeart/2005/8/layout/hProcess7"/>
    <dgm:cxn modelId="{724D6F5F-3D85-4CD1-BE7F-9094A59E17DF}" type="presParOf" srcId="{A57A2D5E-E968-4C03-9E9D-5452C9703355}" destId="{DAD6A409-0DBE-4236-852B-A4FF25A8C6BE}" srcOrd="2" destOrd="0" presId="urn:microsoft.com/office/officeart/2005/8/layout/hProcess7"/>
    <dgm:cxn modelId="{39DA5FEA-37BB-42D5-863B-29D3EC94B659}" type="presParOf" srcId="{CE9CA249-84A3-4078-A4A8-B47B62888EF5}" destId="{AD2828B2-6C6A-4742-A31E-ACAB0548DADD}" srcOrd="1" destOrd="0" presId="urn:microsoft.com/office/officeart/2005/8/layout/hProcess7"/>
    <dgm:cxn modelId="{B5A060CF-C39D-4DEA-A6D7-1B6166899A00}" type="presParOf" srcId="{CE9CA249-84A3-4078-A4A8-B47B62888EF5}" destId="{25CF673C-633C-41D8-B827-06D223DFF2FC}" srcOrd="2" destOrd="0" presId="urn:microsoft.com/office/officeart/2005/8/layout/hProcess7"/>
    <dgm:cxn modelId="{23A43E1C-778A-465C-B39E-DC3B3B6CEF9E}" type="presParOf" srcId="{25CF673C-633C-41D8-B827-06D223DFF2FC}" destId="{40B55650-1CF6-4355-9A6B-56565A910B66}" srcOrd="0" destOrd="0" presId="urn:microsoft.com/office/officeart/2005/8/layout/hProcess7"/>
    <dgm:cxn modelId="{2C848902-696B-480D-94C4-22C82CA21A21}" type="presParOf" srcId="{25CF673C-633C-41D8-B827-06D223DFF2FC}" destId="{FFFA02B8-4BB8-49C2-B38C-54A0B721C7F9}" srcOrd="1" destOrd="0" presId="urn:microsoft.com/office/officeart/2005/8/layout/hProcess7"/>
    <dgm:cxn modelId="{D7A5483B-8A1E-40AB-9E76-0FEEBBA5474E}" type="presParOf" srcId="{25CF673C-633C-41D8-B827-06D223DFF2FC}" destId="{7E41F235-EB51-43B7-B18D-A949DD614340}" srcOrd="2" destOrd="0" presId="urn:microsoft.com/office/officeart/2005/8/layout/hProcess7"/>
    <dgm:cxn modelId="{134CF7D4-C24D-468D-AA95-BD81CA4D0156}" type="presParOf" srcId="{CE9CA249-84A3-4078-A4A8-B47B62888EF5}" destId="{F13DAAB5-2419-4A1E-8214-A607AA5F1A73}" srcOrd="3" destOrd="0" presId="urn:microsoft.com/office/officeart/2005/8/layout/hProcess7"/>
    <dgm:cxn modelId="{3CEEC8DB-5F28-43F5-8921-06C913DD30C9}" type="presParOf" srcId="{CE9CA249-84A3-4078-A4A8-B47B62888EF5}" destId="{B7FF8ED6-D090-40C3-B9C8-945214CBBCC5}" srcOrd="4" destOrd="0" presId="urn:microsoft.com/office/officeart/2005/8/layout/hProcess7"/>
    <dgm:cxn modelId="{69EDC19C-EC26-45CC-A408-31909B7F2E4B}" type="presParOf" srcId="{B7FF8ED6-D090-40C3-B9C8-945214CBBCC5}" destId="{8CCA4A62-DA05-4ACB-A760-46F01F2C3D94}" srcOrd="0" destOrd="0" presId="urn:microsoft.com/office/officeart/2005/8/layout/hProcess7"/>
    <dgm:cxn modelId="{04DD7808-7B3E-4708-B0BF-A3B48C4509CE}" type="presParOf" srcId="{B7FF8ED6-D090-40C3-B9C8-945214CBBCC5}" destId="{EC4A693E-B737-41E5-9E05-226DA45FA8EB}" srcOrd="1" destOrd="0" presId="urn:microsoft.com/office/officeart/2005/8/layout/hProcess7"/>
    <dgm:cxn modelId="{BB5913C9-D194-49D1-9B6B-E3CA4BBFC804}" type="presParOf" srcId="{B7FF8ED6-D090-40C3-B9C8-945214CBBCC5}" destId="{1CB004F2-53F2-41DF-BED6-0BC682F7EAEA}" srcOrd="2" destOrd="0" presId="urn:microsoft.com/office/officeart/2005/8/layout/hProcess7"/>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6E6654AE-1746-4794-BC2E-F8D32D969A25}" type="doc">
      <dgm:prSet loTypeId="urn:microsoft.com/office/officeart/2005/8/layout/hProcess7" loCatId="process" qsTypeId="urn:microsoft.com/office/officeart/2005/8/quickstyle/simple1" qsCatId="simple" csTypeId="urn:microsoft.com/office/officeart/2005/8/colors/accent2_2" csCatId="accent2" phldr="1"/>
      <dgm:spPr/>
      <dgm:t>
        <a:bodyPr/>
        <a:lstStyle/>
        <a:p>
          <a:endParaRPr lang="en-US"/>
        </a:p>
      </dgm:t>
    </dgm:pt>
    <dgm:pt modelId="{5B00259A-DE2A-4FF7-9BF0-1C3C278FE4C0}">
      <dgm:prSet/>
      <dgm:spPr/>
      <dgm:t>
        <a:bodyPr/>
        <a:lstStyle/>
        <a:p>
          <a:pPr rtl="0"/>
          <a:r>
            <a:rPr lang="en-US" smtClean="0"/>
            <a:t>Understanding Fixedness</a:t>
          </a:r>
          <a:endParaRPr lang="en-US"/>
        </a:p>
      </dgm:t>
    </dgm:pt>
    <dgm:pt modelId="{2D2BA1B1-C511-4F4B-B7F2-D29B7045FCD3}" type="parTrans" cxnId="{5F57BD8E-4E34-4919-B7F7-A64329B9DABB}">
      <dgm:prSet/>
      <dgm:spPr/>
      <dgm:t>
        <a:bodyPr/>
        <a:lstStyle/>
        <a:p>
          <a:endParaRPr lang="en-US"/>
        </a:p>
      </dgm:t>
    </dgm:pt>
    <dgm:pt modelId="{8D1C4AE8-E128-4176-8702-5A06BCFD507C}" type="sibTrans" cxnId="{5F57BD8E-4E34-4919-B7F7-A64329B9DABB}">
      <dgm:prSet/>
      <dgm:spPr/>
      <dgm:t>
        <a:bodyPr/>
        <a:lstStyle/>
        <a:p>
          <a:endParaRPr lang="en-US"/>
        </a:p>
      </dgm:t>
    </dgm:pt>
    <dgm:pt modelId="{CD89E701-4D01-4567-8031-D3D796908CC5}">
      <dgm:prSet/>
      <dgm:spPr/>
      <dgm:t>
        <a:bodyPr/>
        <a:lstStyle/>
        <a:p>
          <a:pPr rtl="0"/>
          <a:r>
            <a:rPr lang="en-US" smtClean="0"/>
            <a:t>Functional</a:t>
          </a:r>
          <a:endParaRPr lang="en-US"/>
        </a:p>
      </dgm:t>
    </dgm:pt>
    <dgm:pt modelId="{3AA0209C-E26B-4BB7-B51B-6F374CDD4C29}" type="parTrans" cxnId="{F2A362F4-74FC-47D6-A168-94021D45F0C1}">
      <dgm:prSet/>
      <dgm:spPr/>
      <dgm:t>
        <a:bodyPr/>
        <a:lstStyle/>
        <a:p>
          <a:endParaRPr lang="en-US"/>
        </a:p>
      </dgm:t>
    </dgm:pt>
    <dgm:pt modelId="{93BD47DF-0AE9-4EDA-80A5-BBF4F0D1FF34}" type="sibTrans" cxnId="{F2A362F4-74FC-47D6-A168-94021D45F0C1}">
      <dgm:prSet/>
      <dgm:spPr/>
      <dgm:t>
        <a:bodyPr/>
        <a:lstStyle/>
        <a:p>
          <a:endParaRPr lang="en-US"/>
        </a:p>
      </dgm:t>
    </dgm:pt>
    <dgm:pt modelId="{168BF791-F02B-4F3C-BECC-4762EB6D0478}">
      <dgm:prSet/>
      <dgm:spPr/>
      <dgm:t>
        <a:bodyPr/>
        <a:lstStyle/>
        <a:p>
          <a:pPr rtl="0"/>
          <a:r>
            <a:rPr lang="en-US" dirty="0" smtClean="0">
              <a:solidFill>
                <a:schemeClr val="bg1"/>
              </a:solidFill>
            </a:rPr>
            <a:t>Structural</a:t>
          </a:r>
          <a:endParaRPr lang="en-US" dirty="0">
            <a:solidFill>
              <a:schemeClr val="bg1"/>
            </a:solidFill>
          </a:endParaRPr>
        </a:p>
      </dgm:t>
    </dgm:pt>
    <dgm:pt modelId="{08A070A6-8C3D-4BC8-AD27-89543DF74698}" type="parTrans" cxnId="{6D9AA0BB-389F-4A23-80DA-D7A215C81DEF}">
      <dgm:prSet/>
      <dgm:spPr/>
      <dgm:t>
        <a:bodyPr/>
        <a:lstStyle/>
        <a:p>
          <a:endParaRPr lang="en-US"/>
        </a:p>
      </dgm:t>
    </dgm:pt>
    <dgm:pt modelId="{CA560D1C-84DA-43A2-BAA4-9C2E9EE50F34}" type="sibTrans" cxnId="{6D9AA0BB-389F-4A23-80DA-D7A215C81DEF}">
      <dgm:prSet/>
      <dgm:spPr/>
      <dgm:t>
        <a:bodyPr/>
        <a:lstStyle/>
        <a:p>
          <a:endParaRPr lang="en-US"/>
        </a:p>
      </dgm:t>
    </dgm:pt>
    <dgm:pt modelId="{495AEA69-9BF7-4FED-988C-720D4C062886}">
      <dgm:prSet/>
      <dgm:spPr/>
      <dgm:t>
        <a:bodyPr/>
        <a:lstStyle/>
        <a:p>
          <a:pPr rtl="0"/>
          <a:r>
            <a:rPr lang="en-US" dirty="0" smtClean="0"/>
            <a:t>Breaking Fixedness</a:t>
          </a:r>
          <a:endParaRPr lang="en-US" dirty="0"/>
        </a:p>
      </dgm:t>
    </dgm:pt>
    <dgm:pt modelId="{4E94971E-50CE-429A-B402-5277F8B0F28B}" type="parTrans" cxnId="{8337B4C8-68E7-450D-9CBC-61D075FCB741}">
      <dgm:prSet/>
      <dgm:spPr/>
      <dgm:t>
        <a:bodyPr/>
        <a:lstStyle/>
        <a:p>
          <a:endParaRPr lang="en-US"/>
        </a:p>
      </dgm:t>
    </dgm:pt>
    <dgm:pt modelId="{C294B91F-BF4F-49E9-96B1-5B3319D85748}" type="sibTrans" cxnId="{8337B4C8-68E7-450D-9CBC-61D075FCB741}">
      <dgm:prSet/>
      <dgm:spPr/>
      <dgm:t>
        <a:bodyPr/>
        <a:lstStyle/>
        <a:p>
          <a:endParaRPr lang="en-US"/>
        </a:p>
      </dgm:t>
    </dgm:pt>
    <dgm:pt modelId="{828B528D-7631-4C49-89FA-C90A97FB319E}">
      <dgm:prSet/>
      <dgm:spPr/>
      <dgm:t>
        <a:bodyPr/>
        <a:lstStyle/>
        <a:p>
          <a:pPr rtl="0"/>
          <a:r>
            <a:rPr lang="en-US" dirty="0" smtClean="0"/>
            <a:t>Relate in a different way</a:t>
          </a:r>
        </a:p>
        <a:p>
          <a:pPr rtl="0"/>
          <a:endParaRPr lang="en-US" dirty="0"/>
        </a:p>
      </dgm:t>
    </dgm:pt>
    <dgm:pt modelId="{A49493CA-9F64-4DFD-BCC2-9A95D1CC2A6A}" type="parTrans" cxnId="{ADF45820-9FEE-4FB4-9741-F5EE6A5077FB}">
      <dgm:prSet/>
      <dgm:spPr/>
      <dgm:t>
        <a:bodyPr/>
        <a:lstStyle/>
        <a:p>
          <a:endParaRPr lang="en-US"/>
        </a:p>
      </dgm:t>
    </dgm:pt>
    <dgm:pt modelId="{6E1397A2-A6C9-400F-AC26-64D7440D2FF2}" type="sibTrans" cxnId="{ADF45820-9FEE-4FB4-9741-F5EE6A5077FB}">
      <dgm:prSet/>
      <dgm:spPr/>
      <dgm:t>
        <a:bodyPr/>
        <a:lstStyle/>
        <a:p>
          <a:endParaRPr lang="en-US"/>
        </a:p>
      </dgm:t>
    </dgm:pt>
    <dgm:pt modelId="{EB33EF60-40B2-4080-A8A4-7C0D381DA63B}">
      <dgm:prSet/>
      <dgm:spPr/>
      <dgm:t>
        <a:bodyPr/>
        <a:lstStyle/>
        <a:p>
          <a:pPr rtl="0"/>
          <a:endParaRPr lang="en-US" dirty="0"/>
        </a:p>
      </dgm:t>
    </dgm:pt>
    <dgm:pt modelId="{4E979788-A0C6-4132-BA14-833CEF5221F2}" type="parTrans" cxnId="{57F65586-1751-4C5D-A2B6-2987B899DBEF}">
      <dgm:prSet/>
      <dgm:spPr/>
      <dgm:t>
        <a:bodyPr/>
        <a:lstStyle/>
        <a:p>
          <a:endParaRPr lang="en-US"/>
        </a:p>
      </dgm:t>
    </dgm:pt>
    <dgm:pt modelId="{F8C90756-AA4C-465F-8560-B4CC584FD3E4}" type="sibTrans" cxnId="{57F65586-1751-4C5D-A2B6-2987B899DBEF}">
      <dgm:prSet/>
      <dgm:spPr/>
      <dgm:t>
        <a:bodyPr/>
        <a:lstStyle/>
        <a:p>
          <a:endParaRPr lang="en-US"/>
        </a:p>
      </dgm:t>
    </dgm:pt>
    <dgm:pt modelId="{3D5727A6-BCF7-4C0F-AA29-49080403E8A4}">
      <dgm:prSet/>
      <dgm:spPr/>
      <dgm:t>
        <a:bodyPr/>
        <a:lstStyle/>
        <a:p>
          <a:pPr rtl="0"/>
          <a:endParaRPr lang="en-US" dirty="0"/>
        </a:p>
      </dgm:t>
    </dgm:pt>
    <dgm:pt modelId="{F58D2617-D64E-4374-91BB-9887EC497F50}" type="parTrans" cxnId="{3DB09103-3734-42FE-9E39-F654FF887F2E}">
      <dgm:prSet/>
      <dgm:spPr/>
      <dgm:t>
        <a:bodyPr/>
        <a:lstStyle/>
        <a:p>
          <a:endParaRPr lang="en-US"/>
        </a:p>
      </dgm:t>
    </dgm:pt>
    <dgm:pt modelId="{23059EF4-300C-4A5E-BA56-E97B5A11E051}" type="sibTrans" cxnId="{3DB09103-3734-42FE-9E39-F654FF887F2E}">
      <dgm:prSet/>
      <dgm:spPr/>
      <dgm:t>
        <a:bodyPr/>
        <a:lstStyle/>
        <a:p>
          <a:endParaRPr lang="en-US"/>
        </a:p>
      </dgm:t>
    </dgm:pt>
    <dgm:pt modelId="{369B9347-490A-45AF-A66C-C1CCDA2B1893}">
      <dgm:prSet/>
      <dgm:spPr/>
      <dgm:t>
        <a:bodyPr/>
        <a:lstStyle/>
        <a:p>
          <a:pPr rtl="0"/>
          <a:endParaRPr lang="en-US" dirty="0"/>
        </a:p>
      </dgm:t>
    </dgm:pt>
    <dgm:pt modelId="{19E37C8C-F7A5-4BF8-8C16-F8F22CD4FA9C}" type="sibTrans" cxnId="{78876D68-A6AA-4888-90D0-52A36179BAB3}">
      <dgm:prSet/>
      <dgm:spPr/>
      <dgm:t>
        <a:bodyPr/>
        <a:lstStyle/>
        <a:p>
          <a:endParaRPr lang="en-US"/>
        </a:p>
      </dgm:t>
    </dgm:pt>
    <dgm:pt modelId="{4253E6E2-3B15-4DE3-865D-3220CC86A6DE}" type="parTrans" cxnId="{78876D68-A6AA-4888-90D0-52A36179BAB3}">
      <dgm:prSet/>
      <dgm:spPr/>
      <dgm:t>
        <a:bodyPr/>
        <a:lstStyle/>
        <a:p>
          <a:endParaRPr lang="en-US"/>
        </a:p>
      </dgm:t>
    </dgm:pt>
    <dgm:pt modelId="{4724C7D9-A2B9-4DC0-81D2-CA098AD15C42}">
      <dgm:prSet/>
      <dgm:spPr/>
      <dgm:t>
        <a:bodyPr/>
        <a:lstStyle/>
        <a:p>
          <a:pPr rtl="0"/>
          <a:r>
            <a:rPr lang="en-US" dirty="0" smtClean="0">
              <a:solidFill>
                <a:srgbClr val="FFFF00"/>
              </a:solidFill>
            </a:rPr>
            <a:t>Relational</a:t>
          </a:r>
          <a:endParaRPr lang="en-US" dirty="0">
            <a:solidFill>
              <a:srgbClr val="FFFF00"/>
            </a:solidFill>
          </a:endParaRPr>
        </a:p>
      </dgm:t>
    </dgm:pt>
    <dgm:pt modelId="{FDA422BC-A57D-43AF-8266-BCEFB6ED0056}" type="sibTrans" cxnId="{BDC1E57E-C4A1-4B26-8DA4-CB4AA6D779DF}">
      <dgm:prSet/>
      <dgm:spPr/>
      <dgm:t>
        <a:bodyPr/>
        <a:lstStyle/>
        <a:p>
          <a:endParaRPr lang="en-US"/>
        </a:p>
      </dgm:t>
    </dgm:pt>
    <dgm:pt modelId="{73DE15F6-4888-4533-9D7A-0147C32E0667}" type="parTrans" cxnId="{BDC1E57E-C4A1-4B26-8DA4-CB4AA6D779DF}">
      <dgm:prSet/>
      <dgm:spPr/>
      <dgm:t>
        <a:bodyPr/>
        <a:lstStyle/>
        <a:p>
          <a:endParaRPr lang="en-US"/>
        </a:p>
      </dgm:t>
    </dgm:pt>
    <dgm:pt modelId="{CE9CA249-84A3-4078-A4A8-B47B62888EF5}" type="pres">
      <dgm:prSet presAssocID="{6E6654AE-1746-4794-BC2E-F8D32D969A25}" presName="Name0" presStyleCnt="0">
        <dgm:presLayoutVars>
          <dgm:dir/>
          <dgm:animLvl val="lvl"/>
          <dgm:resizeHandles val="exact"/>
        </dgm:presLayoutVars>
      </dgm:prSet>
      <dgm:spPr/>
      <dgm:t>
        <a:bodyPr/>
        <a:lstStyle/>
        <a:p>
          <a:endParaRPr lang="en-US"/>
        </a:p>
      </dgm:t>
    </dgm:pt>
    <dgm:pt modelId="{A57A2D5E-E968-4C03-9E9D-5452C9703355}" type="pres">
      <dgm:prSet presAssocID="{5B00259A-DE2A-4FF7-9BF0-1C3C278FE4C0}" presName="compositeNode" presStyleCnt="0">
        <dgm:presLayoutVars>
          <dgm:bulletEnabled val="1"/>
        </dgm:presLayoutVars>
      </dgm:prSet>
      <dgm:spPr/>
    </dgm:pt>
    <dgm:pt modelId="{C171400C-4D50-44BB-9C26-76E706F78156}" type="pres">
      <dgm:prSet presAssocID="{5B00259A-DE2A-4FF7-9BF0-1C3C278FE4C0}" presName="bgRect" presStyleLbl="node1" presStyleIdx="0" presStyleCnt="2"/>
      <dgm:spPr/>
      <dgm:t>
        <a:bodyPr/>
        <a:lstStyle/>
        <a:p>
          <a:endParaRPr lang="en-US"/>
        </a:p>
      </dgm:t>
    </dgm:pt>
    <dgm:pt modelId="{3569668B-EE01-4280-BFB5-ADC8C655EA52}" type="pres">
      <dgm:prSet presAssocID="{5B00259A-DE2A-4FF7-9BF0-1C3C278FE4C0}" presName="parentNode" presStyleLbl="node1" presStyleIdx="0" presStyleCnt="2">
        <dgm:presLayoutVars>
          <dgm:chMax val="0"/>
          <dgm:bulletEnabled val="1"/>
        </dgm:presLayoutVars>
      </dgm:prSet>
      <dgm:spPr/>
      <dgm:t>
        <a:bodyPr/>
        <a:lstStyle/>
        <a:p>
          <a:endParaRPr lang="en-US"/>
        </a:p>
      </dgm:t>
    </dgm:pt>
    <dgm:pt modelId="{DAD6A409-0DBE-4236-852B-A4FF25A8C6BE}" type="pres">
      <dgm:prSet presAssocID="{5B00259A-DE2A-4FF7-9BF0-1C3C278FE4C0}" presName="childNode" presStyleLbl="node1" presStyleIdx="0" presStyleCnt="2">
        <dgm:presLayoutVars>
          <dgm:bulletEnabled val="1"/>
        </dgm:presLayoutVars>
      </dgm:prSet>
      <dgm:spPr/>
      <dgm:t>
        <a:bodyPr/>
        <a:lstStyle/>
        <a:p>
          <a:endParaRPr lang="en-US"/>
        </a:p>
      </dgm:t>
    </dgm:pt>
    <dgm:pt modelId="{AD2828B2-6C6A-4742-A31E-ACAB0548DADD}" type="pres">
      <dgm:prSet presAssocID="{8D1C4AE8-E128-4176-8702-5A06BCFD507C}" presName="hSp" presStyleCnt="0"/>
      <dgm:spPr/>
    </dgm:pt>
    <dgm:pt modelId="{25CF673C-633C-41D8-B827-06D223DFF2FC}" type="pres">
      <dgm:prSet presAssocID="{8D1C4AE8-E128-4176-8702-5A06BCFD507C}" presName="vProcSp" presStyleCnt="0"/>
      <dgm:spPr/>
    </dgm:pt>
    <dgm:pt modelId="{40B55650-1CF6-4355-9A6B-56565A910B66}" type="pres">
      <dgm:prSet presAssocID="{8D1C4AE8-E128-4176-8702-5A06BCFD507C}" presName="vSp1" presStyleCnt="0"/>
      <dgm:spPr/>
    </dgm:pt>
    <dgm:pt modelId="{FFFA02B8-4BB8-49C2-B38C-54A0B721C7F9}" type="pres">
      <dgm:prSet presAssocID="{8D1C4AE8-E128-4176-8702-5A06BCFD507C}" presName="simulatedConn" presStyleLbl="solidFgAcc1" presStyleIdx="0" presStyleCnt="1"/>
      <dgm:spPr/>
    </dgm:pt>
    <dgm:pt modelId="{7E41F235-EB51-43B7-B18D-A949DD614340}" type="pres">
      <dgm:prSet presAssocID="{8D1C4AE8-E128-4176-8702-5A06BCFD507C}" presName="vSp2" presStyleCnt="0"/>
      <dgm:spPr/>
    </dgm:pt>
    <dgm:pt modelId="{F13DAAB5-2419-4A1E-8214-A607AA5F1A73}" type="pres">
      <dgm:prSet presAssocID="{8D1C4AE8-E128-4176-8702-5A06BCFD507C}" presName="sibTrans" presStyleCnt="0"/>
      <dgm:spPr/>
    </dgm:pt>
    <dgm:pt modelId="{B7FF8ED6-D090-40C3-B9C8-945214CBBCC5}" type="pres">
      <dgm:prSet presAssocID="{495AEA69-9BF7-4FED-988C-720D4C062886}" presName="compositeNode" presStyleCnt="0">
        <dgm:presLayoutVars>
          <dgm:bulletEnabled val="1"/>
        </dgm:presLayoutVars>
      </dgm:prSet>
      <dgm:spPr/>
    </dgm:pt>
    <dgm:pt modelId="{8CCA4A62-DA05-4ACB-A760-46F01F2C3D94}" type="pres">
      <dgm:prSet presAssocID="{495AEA69-9BF7-4FED-988C-720D4C062886}" presName="bgRect" presStyleLbl="node1" presStyleIdx="1" presStyleCnt="2"/>
      <dgm:spPr/>
      <dgm:t>
        <a:bodyPr/>
        <a:lstStyle/>
        <a:p>
          <a:endParaRPr lang="en-US"/>
        </a:p>
      </dgm:t>
    </dgm:pt>
    <dgm:pt modelId="{EC4A693E-B737-41E5-9E05-226DA45FA8EB}" type="pres">
      <dgm:prSet presAssocID="{495AEA69-9BF7-4FED-988C-720D4C062886}" presName="parentNode" presStyleLbl="node1" presStyleIdx="1" presStyleCnt="2">
        <dgm:presLayoutVars>
          <dgm:chMax val="0"/>
          <dgm:bulletEnabled val="1"/>
        </dgm:presLayoutVars>
      </dgm:prSet>
      <dgm:spPr/>
      <dgm:t>
        <a:bodyPr/>
        <a:lstStyle/>
        <a:p>
          <a:endParaRPr lang="en-US"/>
        </a:p>
      </dgm:t>
    </dgm:pt>
    <dgm:pt modelId="{1CB004F2-53F2-41DF-BED6-0BC682F7EAEA}" type="pres">
      <dgm:prSet presAssocID="{495AEA69-9BF7-4FED-988C-720D4C062886}" presName="childNode" presStyleLbl="node1" presStyleIdx="1" presStyleCnt="2">
        <dgm:presLayoutVars>
          <dgm:bulletEnabled val="1"/>
        </dgm:presLayoutVars>
      </dgm:prSet>
      <dgm:spPr/>
      <dgm:t>
        <a:bodyPr/>
        <a:lstStyle/>
        <a:p>
          <a:endParaRPr lang="en-US"/>
        </a:p>
      </dgm:t>
    </dgm:pt>
  </dgm:ptLst>
  <dgm:cxnLst>
    <dgm:cxn modelId="{ECBFEF36-CFE6-49DB-87FC-87A93869981F}" type="presOf" srcId="{495AEA69-9BF7-4FED-988C-720D4C062886}" destId="{EC4A693E-B737-41E5-9E05-226DA45FA8EB}" srcOrd="1" destOrd="0" presId="urn:microsoft.com/office/officeart/2005/8/layout/hProcess7"/>
    <dgm:cxn modelId="{BF06343D-FE3B-4C03-821E-6CA62B086D8C}" type="presOf" srcId="{369B9347-490A-45AF-A66C-C1CCDA2B1893}" destId="{DAD6A409-0DBE-4236-852B-A4FF25A8C6BE}" srcOrd="0" destOrd="3" presId="urn:microsoft.com/office/officeart/2005/8/layout/hProcess7"/>
    <dgm:cxn modelId="{8337B4C8-68E7-450D-9CBC-61D075FCB741}" srcId="{6E6654AE-1746-4794-BC2E-F8D32D969A25}" destId="{495AEA69-9BF7-4FED-988C-720D4C062886}" srcOrd="1" destOrd="0" parTransId="{4E94971E-50CE-429A-B402-5277F8B0F28B}" sibTransId="{C294B91F-BF4F-49E9-96B1-5B3319D85748}"/>
    <dgm:cxn modelId="{5CB954FD-273D-47EC-8200-3ABDD7433BEC}" type="presOf" srcId="{CD89E701-4D01-4567-8031-D3D796908CC5}" destId="{DAD6A409-0DBE-4236-852B-A4FF25A8C6BE}" srcOrd="0" destOrd="0" presId="urn:microsoft.com/office/officeart/2005/8/layout/hProcess7"/>
    <dgm:cxn modelId="{BDC1E57E-C4A1-4B26-8DA4-CB4AA6D779DF}" srcId="{5B00259A-DE2A-4FF7-9BF0-1C3C278FE4C0}" destId="{4724C7D9-A2B9-4DC0-81D2-CA098AD15C42}" srcOrd="2" destOrd="0" parTransId="{73DE15F6-4888-4533-9D7A-0147C32E0667}" sibTransId="{FDA422BC-A57D-43AF-8266-BCEFB6ED0056}"/>
    <dgm:cxn modelId="{7BD0F835-B1C0-48DF-818D-E82201C0E432}" type="presOf" srcId="{495AEA69-9BF7-4FED-988C-720D4C062886}" destId="{8CCA4A62-DA05-4ACB-A760-46F01F2C3D94}" srcOrd="0" destOrd="0" presId="urn:microsoft.com/office/officeart/2005/8/layout/hProcess7"/>
    <dgm:cxn modelId="{ADF45820-9FEE-4FB4-9741-F5EE6A5077FB}" srcId="{495AEA69-9BF7-4FED-988C-720D4C062886}" destId="{828B528D-7631-4C49-89FA-C90A97FB319E}" srcOrd="0" destOrd="0" parTransId="{A49493CA-9F64-4DFD-BCC2-9A95D1CC2A6A}" sibTransId="{6E1397A2-A6C9-400F-AC26-64D7440D2FF2}"/>
    <dgm:cxn modelId="{F2A362F4-74FC-47D6-A168-94021D45F0C1}" srcId="{5B00259A-DE2A-4FF7-9BF0-1C3C278FE4C0}" destId="{CD89E701-4D01-4567-8031-D3D796908CC5}" srcOrd="0" destOrd="0" parTransId="{3AA0209C-E26B-4BB7-B51B-6F374CDD4C29}" sibTransId="{93BD47DF-0AE9-4EDA-80A5-BBF4F0D1FF34}"/>
    <dgm:cxn modelId="{EDD2B83C-1160-412D-8D7B-6DFDA75E7AA6}" type="presOf" srcId="{5B00259A-DE2A-4FF7-9BF0-1C3C278FE4C0}" destId="{3569668B-EE01-4280-BFB5-ADC8C655EA52}" srcOrd="1" destOrd="0" presId="urn:microsoft.com/office/officeart/2005/8/layout/hProcess7"/>
    <dgm:cxn modelId="{3DB09103-3734-42FE-9E39-F654FF887F2E}" srcId="{495AEA69-9BF7-4FED-988C-720D4C062886}" destId="{3D5727A6-BCF7-4C0F-AA29-49080403E8A4}" srcOrd="2" destOrd="0" parTransId="{F58D2617-D64E-4374-91BB-9887EC497F50}" sibTransId="{23059EF4-300C-4A5E-BA56-E97B5A11E051}"/>
    <dgm:cxn modelId="{7241CF08-BFD8-4BE0-B156-3FEFB551136A}" type="presOf" srcId="{5B00259A-DE2A-4FF7-9BF0-1C3C278FE4C0}" destId="{C171400C-4D50-44BB-9C26-76E706F78156}" srcOrd="0" destOrd="0" presId="urn:microsoft.com/office/officeart/2005/8/layout/hProcess7"/>
    <dgm:cxn modelId="{CF3AC9D8-D4CF-40FE-9A65-8F7B23C4F657}" type="presOf" srcId="{EB33EF60-40B2-4080-A8A4-7C0D381DA63B}" destId="{1CB004F2-53F2-41DF-BED6-0BC682F7EAEA}" srcOrd="0" destOrd="1" presId="urn:microsoft.com/office/officeart/2005/8/layout/hProcess7"/>
    <dgm:cxn modelId="{8942B05B-2688-4619-B9BC-E5AA30DDC614}" type="presOf" srcId="{4724C7D9-A2B9-4DC0-81D2-CA098AD15C42}" destId="{DAD6A409-0DBE-4236-852B-A4FF25A8C6BE}" srcOrd="0" destOrd="2" presId="urn:microsoft.com/office/officeart/2005/8/layout/hProcess7"/>
    <dgm:cxn modelId="{78876D68-A6AA-4888-90D0-52A36179BAB3}" srcId="{5B00259A-DE2A-4FF7-9BF0-1C3C278FE4C0}" destId="{369B9347-490A-45AF-A66C-C1CCDA2B1893}" srcOrd="3" destOrd="0" parTransId="{4253E6E2-3B15-4DE3-865D-3220CC86A6DE}" sibTransId="{19E37C8C-F7A5-4BF8-8C16-F8F22CD4FA9C}"/>
    <dgm:cxn modelId="{905DA3EB-2E17-4E70-9D39-4586AB09E3B0}" type="presOf" srcId="{168BF791-F02B-4F3C-BECC-4762EB6D0478}" destId="{DAD6A409-0DBE-4236-852B-A4FF25A8C6BE}" srcOrd="0" destOrd="1" presId="urn:microsoft.com/office/officeart/2005/8/layout/hProcess7"/>
    <dgm:cxn modelId="{AC5F6F03-3827-4F90-AD15-B5194E5C1F8A}" type="presOf" srcId="{6E6654AE-1746-4794-BC2E-F8D32D969A25}" destId="{CE9CA249-84A3-4078-A4A8-B47B62888EF5}" srcOrd="0" destOrd="0" presId="urn:microsoft.com/office/officeart/2005/8/layout/hProcess7"/>
    <dgm:cxn modelId="{648F7619-58F8-49DE-AB89-E7E182550814}" type="presOf" srcId="{828B528D-7631-4C49-89FA-C90A97FB319E}" destId="{1CB004F2-53F2-41DF-BED6-0BC682F7EAEA}" srcOrd="0" destOrd="0" presId="urn:microsoft.com/office/officeart/2005/8/layout/hProcess7"/>
    <dgm:cxn modelId="{57F65586-1751-4C5D-A2B6-2987B899DBEF}" srcId="{495AEA69-9BF7-4FED-988C-720D4C062886}" destId="{EB33EF60-40B2-4080-A8A4-7C0D381DA63B}" srcOrd="1" destOrd="0" parTransId="{4E979788-A0C6-4132-BA14-833CEF5221F2}" sibTransId="{F8C90756-AA4C-465F-8560-B4CC584FD3E4}"/>
    <dgm:cxn modelId="{A5A2C4F1-64D5-4B89-8F38-640AC1DFD085}" type="presOf" srcId="{3D5727A6-BCF7-4C0F-AA29-49080403E8A4}" destId="{1CB004F2-53F2-41DF-BED6-0BC682F7EAEA}" srcOrd="0" destOrd="2" presId="urn:microsoft.com/office/officeart/2005/8/layout/hProcess7"/>
    <dgm:cxn modelId="{5F57BD8E-4E34-4919-B7F7-A64329B9DABB}" srcId="{6E6654AE-1746-4794-BC2E-F8D32D969A25}" destId="{5B00259A-DE2A-4FF7-9BF0-1C3C278FE4C0}" srcOrd="0" destOrd="0" parTransId="{2D2BA1B1-C511-4F4B-B7F2-D29B7045FCD3}" sibTransId="{8D1C4AE8-E128-4176-8702-5A06BCFD507C}"/>
    <dgm:cxn modelId="{6D9AA0BB-389F-4A23-80DA-D7A215C81DEF}" srcId="{5B00259A-DE2A-4FF7-9BF0-1C3C278FE4C0}" destId="{168BF791-F02B-4F3C-BECC-4762EB6D0478}" srcOrd="1" destOrd="0" parTransId="{08A070A6-8C3D-4BC8-AD27-89543DF74698}" sibTransId="{CA560D1C-84DA-43A2-BAA4-9C2E9EE50F34}"/>
    <dgm:cxn modelId="{29DB8953-CBCF-4D2B-9861-F4C6448378B9}" type="presParOf" srcId="{CE9CA249-84A3-4078-A4A8-B47B62888EF5}" destId="{A57A2D5E-E968-4C03-9E9D-5452C9703355}" srcOrd="0" destOrd="0" presId="urn:microsoft.com/office/officeart/2005/8/layout/hProcess7"/>
    <dgm:cxn modelId="{58455FF7-2CD0-456E-84EA-65B0D3C94413}" type="presParOf" srcId="{A57A2D5E-E968-4C03-9E9D-5452C9703355}" destId="{C171400C-4D50-44BB-9C26-76E706F78156}" srcOrd="0" destOrd="0" presId="urn:microsoft.com/office/officeart/2005/8/layout/hProcess7"/>
    <dgm:cxn modelId="{76029CDA-145A-4687-9672-62B7735D1BDD}" type="presParOf" srcId="{A57A2D5E-E968-4C03-9E9D-5452C9703355}" destId="{3569668B-EE01-4280-BFB5-ADC8C655EA52}" srcOrd="1" destOrd="0" presId="urn:microsoft.com/office/officeart/2005/8/layout/hProcess7"/>
    <dgm:cxn modelId="{34FD79D6-B9C6-4A6E-BD36-21F3D336508F}" type="presParOf" srcId="{A57A2D5E-E968-4C03-9E9D-5452C9703355}" destId="{DAD6A409-0DBE-4236-852B-A4FF25A8C6BE}" srcOrd="2" destOrd="0" presId="urn:microsoft.com/office/officeart/2005/8/layout/hProcess7"/>
    <dgm:cxn modelId="{E7F3E490-5C65-403C-B3F4-3825FEB5942E}" type="presParOf" srcId="{CE9CA249-84A3-4078-A4A8-B47B62888EF5}" destId="{AD2828B2-6C6A-4742-A31E-ACAB0548DADD}" srcOrd="1" destOrd="0" presId="urn:microsoft.com/office/officeart/2005/8/layout/hProcess7"/>
    <dgm:cxn modelId="{88EEE9AD-C4AE-455D-9091-53FE5CD79321}" type="presParOf" srcId="{CE9CA249-84A3-4078-A4A8-B47B62888EF5}" destId="{25CF673C-633C-41D8-B827-06D223DFF2FC}" srcOrd="2" destOrd="0" presId="urn:microsoft.com/office/officeart/2005/8/layout/hProcess7"/>
    <dgm:cxn modelId="{4BE9555E-7E5A-4ABA-8D03-6704AC25BD5F}" type="presParOf" srcId="{25CF673C-633C-41D8-B827-06D223DFF2FC}" destId="{40B55650-1CF6-4355-9A6B-56565A910B66}" srcOrd="0" destOrd="0" presId="urn:microsoft.com/office/officeart/2005/8/layout/hProcess7"/>
    <dgm:cxn modelId="{8DADB438-CE89-4940-AAFB-9AB8C693B71E}" type="presParOf" srcId="{25CF673C-633C-41D8-B827-06D223DFF2FC}" destId="{FFFA02B8-4BB8-49C2-B38C-54A0B721C7F9}" srcOrd="1" destOrd="0" presId="urn:microsoft.com/office/officeart/2005/8/layout/hProcess7"/>
    <dgm:cxn modelId="{3B9046F0-EAD8-41CF-8F05-C739DCF92C54}" type="presParOf" srcId="{25CF673C-633C-41D8-B827-06D223DFF2FC}" destId="{7E41F235-EB51-43B7-B18D-A949DD614340}" srcOrd="2" destOrd="0" presId="urn:microsoft.com/office/officeart/2005/8/layout/hProcess7"/>
    <dgm:cxn modelId="{0A7AE611-E54D-4C8B-A4FC-66AABD7651AC}" type="presParOf" srcId="{CE9CA249-84A3-4078-A4A8-B47B62888EF5}" destId="{F13DAAB5-2419-4A1E-8214-A607AA5F1A73}" srcOrd="3" destOrd="0" presId="urn:microsoft.com/office/officeart/2005/8/layout/hProcess7"/>
    <dgm:cxn modelId="{11E037B5-4976-43A9-B749-4285223E3739}" type="presParOf" srcId="{CE9CA249-84A3-4078-A4A8-B47B62888EF5}" destId="{B7FF8ED6-D090-40C3-B9C8-945214CBBCC5}" srcOrd="4" destOrd="0" presId="urn:microsoft.com/office/officeart/2005/8/layout/hProcess7"/>
    <dgm:cxn modelId="{4D502626-DA5D-4977-BD56-14FE25A4754F}" type="presParOf" srcId="{B7FF8ED6-D090-40C3-B9C8-945214CBBCC5}" destId="{8CCA4A62-DA05-4ACB-A760-46F01F2C3D94}" srcOrd="0" destOrd="0" presId="urn:microsoft.com/office/officeart/2005/8/layout/hProcess7"/>
    <dgm:cxn modelId="{AE7C0BD0-0924-4F87-94DA-B26C11605D50}" type="presParOf" srcId="{B7FF8ED6-D090-40C3-B9C8-945214CBBCC5}" destId="{EC4A693E-B737-41E5-9E05-226DA45FA8EB}" srcOrd="1" destOrd="0" presId="urn:microsoft.com/office/officeart/2005/8/layout/hProcess7"/>
    <dgm:cxn modelId="{2D4FFF93-F6DE-435D-9439-F12C485F5C51}" type="presParOf" srcId="{B7FF8ED6-D090-40C3-B9C8-945214CBBCC5}" destId="{1CB004F2-53F2-41DF-BED6-0BC682F7EAEA}" srcOrd="2" destOrd="0" presId="urn:microsoft.com/office/officeart/2005/8/layout/hProcess7"/>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597E0293-636D-44F8-8FFA-667452C52CCA}" type="doc">
      <dgm:prSet loTypeId="urn:microsoft.com/office/officeart/2005/8/layout/venn1" loCatId="relationship" qsTypeId="urn:microsoft.com/office/officeart/2005/8/quickstyle/simple1" qsCatId="simple" csTypeId="urn:microsoft.com/office/officeart/2005/8/colors/accent1_2" csCatId="accent1" phldr="1"/>
      <dgm:spPr/>
      <dgm:t>
        <a:bodyPr/>
        <a:lstStyle/>
        <a:p>
          <a:endParaRPr lang="en-US"/>
        </a:p>
      </dgm:t>
    </dgm:pt>
    <dgm:pt modelId="{218E2E85-9799-4EA2-B175-DAEE66CB7210}">
      <dgm:prSet/>
      <dgm:spPr>
        <a:solidFill>
          <a:srgbClr val="FF0000">
            <a:alpha val="50000"/>
          </a:srgbClr>
        </a:solidFill>
      </dgm:spPr>
      <dgm:t>
        <a:bodyPr/>
        <a:lstStyle/>
        <a:p>
          <a:pPr rtl="0"/>
          <a:r>
            <a:rPr lang="en-US" dirty="0" smtClean="0"/>
            <a:t>People (Desirable)</a:t>
          </a:r>
          <a:endParaRPr lang="en-US" dirty="0"/>
        </a:p>
      </dgm:t>
    </dgm:pt>
    <dgm:pt modelId="{47D0465D-8155-4F5C-AD55-1935CBECB982}" type="parTrans" cxnId="{C9A28CC7-5EE2-4F89-8CAC-4BBAE43292C6}">
      <dgm:prSet/>
      <dgm:spPr/>
      <dgm:t>
        <a:bodyPr/>
        <a:lstStyle/>
        <a:p>
          <a:endParaRPr lang="en-US"/>
        </a:p>
      </dgm:t>
    </dgm:pt>
    <dgm:pt modelId="{70624A25-7A6E-4908-AE97-5E67BFE38FEF}" type="sibTrans" cxnId="{C9A28CC7-5EE2-4F89-8CAC-4BBAE43292C6}">
      <dgm:prSet/>
      <dgm:spPr/>
      <dgm:t>
        <a:bodyPr/>
        <a:lstStyle/>
        <a:p>
          <a:endParaRPr lang="en-US"/>
        </a:p>
      </dgm:t>
    </dgm:pt>
    <dgm:pt modelId="{8B0B4640-5E13-4ABC-9601-AF2555C586E7}">
      <dgm:prSet/>
      <dgm:spPr>
        <a:solidFill>
          <a:srgbClr val="FF0000">
            <a:alpha val="50000"/>
          </a:srgbClr>
        </a:solidFill>
      </dgm:spPr>
      <dgm:t>
        <a:bodyPr/>
        <a:lstStyle/>
        <a:p>
          <a:pPr rtl="0"/>
          <a:r>
            <a:rPr lang="en-US" smtClean="0"/>
            <a:t>Business (Viable)</a:t>
          </a:r>
          <a:endParaRPr lang="en-US"/>
        </a:p>
      </dgm:t>
    </dgm:pt>
    <dgm:pt modelId="{C8705F15-53A9-4C14-8AC7-7CB9470BF9A8}" type="parTrans" cxnId="{39B29DAE-86DE-4140-AF67-9625C201F664}">
      <dgm:prSet/>
      <dgm:spPr/>
      <dgm:t>
        <a:bodyPr/>
        <a:lstStyle/>
        <a:p>
          <a:endParaRPr lang="en-US"/>
        </a:p>
      </dgm:t>
    </dgm:pt>
    <dgm:pt modelId="{CE2463B8-8126-4347-BCEA-20A5FCA2615E}" type="sibTrans" cxnId="{39B29DAE-86DE-4140-AF67-9625C201F664}">
      <dgm:prSet/>
      <dgm:spPr/>
      <dgm:t>
        <a:bodyPr/>
        <a:lstStyle/>
        <a:p>
          <a:endParaRPr lang="en-US"/>
        </a:p>
      </dgm:t>
    </dgm:pt>
    <dgm:pt modelId="{AD232B9B-CD09-449F-85C6-4AFAB20EE0EB}">
      <dgm:prSet/>
      <dgm:spPr>
        <a:solidFill>
          <a:srgbClr val="FF0000">
            <a:alpha val="50000"/>
          </a:srgbClr>
        </a:solidFill>
      </dgm:spPr>
      <dgm:t>
        <a:bodyPr/>
        <a:lstStyle/>
        <a:p>
          <a:pPr rtl="0"/>
          <a:r>
            <a:rPr lang="en-US" smtClean="0"/>
            <a:t>Technology (feasible)</a:t>
          </a:r>
          <a:endParaRPr lang="en-US"/>
        </a:p>
      </dgm:t>
    </dgm:pt>
    <dgm:pt modelId="{5028E040-1831-4133-8355-89EB92CF5939}" type="parTrans" cxnId="{BCB7FE95-DA34-4012-A524-8CAB8DD25ACA}">
      <dgm:prSet/>
      <dgm:spPr/>
      <dgm:t>
        <a:bodyPr/>
        <a:lstStyle/>
        <a:p>
          <a:endParaRPr lang="en-US"/>
        </a:p>
      </dgm:t>
    </dgm:pt>
    <dgm:pt modelId="{E638F383-027E-4F2B-BA1F-930AE8F53D02}" type="sibTrans" cxnId="{BCB7FE95-DA34-4012-A524-8CAB8DD25ACA}">
      <dgm:prSet/>
      <dgm:spPr/>
      <dgm:t>
        <a:bodyPr/>
        <a:lstStyle/>
        <a:p>
          <a:endParaRPr lang="en-US"/>
        </a:p>
      </dgm:t>
    </dgm:pt>
    <dgm:pt modelId="{083B38D3-8CB2-48D8-834A-C8711BB687F7}" type="pres">
      <dgm:prSet presAssocID="{597E0293-636D-44F8-8FFA-667452C52CCA}" presName="compositeShape" presStyleCnt="0">
        <dgm:presLayoutVars>
          <dgm:chMax val="7"/>
          <dgm:dir/>
          <dgm:resizeHandles val="exact"/>
        </dgm:presLayoutVars>
      </dgm:prSet>
      <dgm:spPr/>
      <dgm:t>
        <a:bodyPr/>
        <a:lstStyle/>
        <a:p>
          <a:endParaRPr lang="en-US"/>
        </a:p>
      </dgm:t>
    </dgm:pt>
    <dgm:pt modelId="{222D064C-B03E-4925-85D4-275D5AC530C6}" type="pres">
      <dgm:prSet presAssocID="{218E2E85-9799-4EA2-B175-DAEE66CB7210}" presName="circ1" presStyleLbl="vennNode1" presStyleIdx="0" presStyleCnt="3"/>
      <dgm:spPr/>
      <dgm:t>
        <a:bodyPr/>
        <a:lstStyle/>
        <a:p>
          <a:endParaRPr lang="en-US"/>
        </a:p>
      </dgm:t>
    </dgm:pt>
    <dgm:pt modelId="{CDE535F8-AFF7-4BE3-BE86-132D994ECB7B}" type="pres">
      <dgm:prSet presAssocID="{218E2E85-9799-4EA2-B175-DAEE66CB7210}" presName="circ1Tx" presStyleLbl="revTx" presStyleIdx="0" presStyleCnt="0">
        <dgm:presLayoutVars>
          <dgm:chMax val="0"/>
          <dgm:chPref val="0"/>
          <dgm:bulletEnabled val="1"/>
        </dgm:presLayoutVars>
      </dgm:prSet>
      <dgm:spPr/>
      <dgm:t>
        <a:bodyPr/>
        <a:lstStyle/>
        <a:p>
          <a:endParaRPr lang="en-US"/>
        </a:p>
      </dgm:t>
    </dgm:pt>
    <dgm:pt modelId="{70487220-CD5A-4922-A2F8-AE3E8F601737}" type="pres">
      <dgm:prSet presAssocID="{8B0B4640-5E13-4ABC-9601-AF2555C586E7}" presName="circ2" presStyleLbl="vennNode1" presStyleIdx="1" presStyleCnt="3"/>
      <dgm:spPr/>
      <dgm:t>
        <a:bodyPr/>
        <a:lstStyle/>
        <a:p>
          <a:endParaRPr lang="en-US"/>
        </a:p>
      </dgm:t>
    </dgm:pt>
    <dgm:pt modelId="{401574B9-A62B-4041-A76E-45169E2D840E}" type="pres">
      <dgm:prSet presAssocID="{8B0B4640-5E13-4ABC-9601-AF2555C586E7}" presName="circ2Tx" presStyleLbl="revTx" presStyleIdx="0" presStyleCnt="0">
        <dgm:presLayoutVars>
          <dgm:chMax val="0"/>
          <dgm:chPref val="0"/>
          <dgm:bulletEnabled val="1"/>
        </dgm:presLayoutVars>
      </dgm:prSet>
      <dgm:spPr/>
      <dgm:t>
        <a:bodyPr/>
        <a:lstStyle/>
        <a:p>
          <a:endParaRPr lang="en-US"/>
        </a:p>
      </dgm:t>
    </dgm:pt>
    <dgm:pt modelId="{AF63C0A0-002E-41D7-9B1B-B879549F9F6E}" type="pres">
      <dgm:prSet presAssocID="{AD232B9B-CD09-449F-85C6-4AFAB20EE0EB}" presName="circ3" presStyleLbl="vennNode1" presStyleIdx="2" presStyleCnt="3"/>
      <dgm:spPr/>
      <dgm:t>
        <a:bodyPr/>
        <a:lstStyle/>
        <a:p>
          <a:endParaRPr lang="en-US"/>
        </a:p>
      </dgm:t>
    </dgm:pt>
    <dgm:pt modelId="{7D04D241-8107-4E6B-B97A-EA2EA44E5C06}" type="pres">
      <dgm:prSet presAssocID="{AD232B9B-CD09-449F-85C6-4AFAB20EE0EB}" presName="circ3Tx" presStyleLbl="revTx" presStyleIdx="0" presStyleCnt="0">
        <dgm:presLayoutVars>
          <dgm:chMax val="0"/>
          <dgm:chPref val="0"/>
          <dgm:bulletEnabled val="1"/>
        </dgm:presLayoutVars>
      </dgm:prSet>
      <dgm:spPr/>
      <dgm:t>
        <a:bodyPr/>
        <a:lstStyle/>
        <a:p>
          <a:endParaRPr lang="en-US"/>
        </a:p>
      </dgm:t>
    </dgm:pt>
  </dgm:ptLst>
  <dgm:cxnLst>
    <dgm:cxn modelId="{C9A28CC7-5EE2-4F89-8CAC-4BBAE43292C6}" srcId="{597E0293-636D-44F8-8FFA-667452C52CCA}" destId="{218E2E85-9799-4EA2-B175-DAEE66CB7210}" srcOrd="0" destOrd="0" parTransId="{47D0465D-8155-4F5C-AD55-1935CBECB982}" sibTransId="{70624A25-7A6E-4908-AE97-5E67BFE38FEF}"/>
    <dgm:cxn modelId="{7FEF0D15-D61A-4E71-B5CF-3F29DA14F78A}" type="presOf" srcId="{218E2E85-9799-4EA2-B175-DAEE66CB7210}" destId="{222D064C-B03E-4925-85D4-275D5AC530C6}" srcOrd="0" destOrd="0" presId="urn:microsoft.com/office/officeart/2005/8/layout/venn1"/>
    <dgm:cxn modelId="{66F939CD-A557-4AF3-B0F9-8A0A53E83D24}" type="presOf" srcId="{AD232B9B-CD09-449F-85C6-4AFAB20EE0EB}" destId="{AF63C0A0-002E-41D7-9B1B-B879549F9F6E}" srcOrd="0" destOrd="0" presId="urn:microsoft.com/office/officeart/2005/8/layout/venn1"/>
    <dgm:cxn modelId="{E8EDE6FD-7456-4785-A163-A6B5665F6181}" type="presOf" srcId="{597E0293-636D-44F8-8FFA-667452C52CCA}" destId="{083B38D3-8CB2-48D8-834A-C8711BB687F7}" srcOrd="0" destOrd="0" presId="urn:microsoft.com/office/officeart/2005/8/layout/venn1"/>
    <dgm:cxn modelId="{2B06035F-B861-49A1-BFCF-78ED8080861B}" type="presOf" srcId="{8B0B4640-5E13-4ABC-9601-AF2555C586E7}" destId="{401574B9-A62B-4041-A76E-45169E2D840E}" srcOrd="1" destOrd="0" presId="urn:microsoft.com/office/officeart/2005/8/layout/venn1"/>
    <dgm:cxn modelId="{DF5901B7-9E99-4784-967C-DB0BA5683D7D}" type="presOf" srcId="{AD232B9B-CD09-449F-85C6-4AFAB20EE0EB}" destId="{7D04D241-8107-4E6B-B97A-EA2EA44E5C06}" srcOrd="1" destOrd="0" presId="urn:microsoft.com/office/officeart/2005/8/layout/venn1"/>
    <dgm:cxn modelId="{39B29DAE-86DE-4140-AF67-9625C201F664}" srcId="{597E0293-636D-44F8-8FFA-667452C52CCA}" destId="{8B0B4640-5E13-4ABC-9601-AF2555C586E7}" srcOrd="1" destOrd="0" parTransId="{C8705F15-53A9-4C14-8AC7-7CB9470BF9A8}" sibTransId="{CE2463B8-8126-4347-BCEA-20A5FCA2615E}"/>
    <dgm:cxn modelId="{BCB7FE95-DA34-4012-A524-8CAB8DD25ACA}" srcId="{597E0293-636D-44F8-8FFA-667452C52CCA}" destId="{AD232B9B-CD09-449F-85C6-4AFAB20EE0EB}" srcOrd="2" destOrd="0" parTransId="{5028E040-1831-4133-8355-89EB92CF5939}" sibTransId="{E638F383-027E-4F2B-BA1F-930AE8F53D02}"/>
    <dgm:cxn modelId="{5303DF0F-B48D-4942-A440-7E1E3DB67A96}" type="presOf" srcId="{218E2E85-9799-4EA2-B175-DAEE66CB7210}" destId="{CDE535F8-AFF7-4BE3-BE86-132D994ECB7B}" srcOrd="1" destOrd="0" presId="urn:microsoft.com/office/officeart/2005/8/layout/venn1"/>
    <dgm:cxn modelId="{FEC866E7-9F4B-45C8-889F-A9E574A71D0B}" type="presOf" srcId="{8B0B4640-5E13-4ABC-9601-AF2555C586E7}" destId="{70487220-CD5A-4922-A2F8-AE3E8F601737}" srcOrd="0" destOrd="0" presId="urn:microsoft.com/office/officeart/2005/8/layout/venn1"/>
    <dgm:cxn modelId="{1A064C3F-F164-4A45-9418-3BE8D27A5DA2}" type="presParOf" srcId="{083B38D3-8CB2-48D8-834A-C8711BB687F7}" destId="{222D064C-B03E-4925-85D4-275D5AC530C6}" srcOrd="0" destOrd="0" presId="urn:microsoft.com/office/officeart/2005/8/layout/venn1"/>
    <dgm:cxn modelId="{046124EF-9451-4921-BF27-18D44BAD590D}" type="presParOf" srcId="{083B38D3-8CB2-48D8-834A-C8711BB687F7}" destId="{CDE535F8-AFF7-4BE3-BE86-132D994ECB7B}" srcOrd="1" destOrd="0" presId="urn:microsoft.com/office/officeart/2005/8/layout/venn1"/>
    <dgm:cxn modelId="{4FF3DB3F-010B-47F6-9D46-E0543EA07F93}" type="presParOf" srcId="{083B38D3-8CB2-48D8-834A-C8711BB687F7}" destId="{70487220-CD5A-4922-A2F8-AE3E8F601737}" srcOrd="2" destOrd="0" presId="urn:microsoft.com/office/officeart/2005/8/layout/venn1"/>
    <dgm:cxn modelId="{4C1BF08C-A07C-479C-BD45-343A8B67BAE4}" type="presParOf" srcId="{083B38D3-8CB2-48D8-834A-C8711BB687F7}" destId="{401574B9-A62B-4041-A76E-45169E2D840E}" srcOrd="3" destOrd="0" presId="urn:microsoft.com/office/officeart/2005/8/layout/venn1"/>
    <dgm:cxn modelId="{E1401A08-558E-4A9F-A549-98A654E7346E}" type="presParOf" srcId="{083B38D3-8CB2-48D8-834A-C8711BB687F7}" destId="{AF63C0A0-002E-41D7-9B1B-B879549F9F6E}" srcOrd="4" destOrd="0" presId="urn:microsoft.com/office/officeart/2005/8/layout/venn1"/>
    <dgm:cxn modelId="{1F227DE1-D000-4404-B4F3-C723BCAA357F}" type="presParOf" srcId="{083B38D3-8CB2-48D8-834A-C8711BB687F7}" destId="{7D04D241-8107-4E6B-B97A-EA2EA44E5C06}" srcOrd="5" destOrd="0" presId="urn:microsoft.com/office/officeart/2005/8/layout/ven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442CFEFC-A21F-466D-93C5-6B47929F1529}" type="doc">
      <dgm:prSet loTypeId="urn:microsoft.com/office/officeart/2005/8/layout/process4" loCatId="process" qsTypeId="urn:microsoft.com/office/officeart/2005/8/quickstyle/simple1" qsCatId="simple" csTypeId="urn:microsoft.com/office/officeart/2005/8/colors/accent1_2" csCatId="accent1" phldr="1"/>
      <dgm:spPr/>
      <dgm:t>
        <a:bodyPr/>
        <a:lstStyle/>
        <a:p>
          <a:endParaRPr lang="en-US"/>
        </a:p>
      </dgm:t>
    </dgm:pt>
    <dgm:pt modelId="{DF6FE081-605A-4113-9A37-6D7DE3CAD92B}">
      <dgm:prSet/>
      <dgm:spPr>
        <a:solidFill>
          <a:srgbClr val="FF0000"/>
        </a:solidFill>
      </dgm:spPr>
      <dgm:t>
        <a:bodyPr/>
        <a:lstStyle/>
        <a:p>
          <a:pPr rtl="0"/>
          <a:r>
            <a:rPr lang="en-US" smtClean="0"/>
            <a:t>Good design is invisible</a:t>
          </a:r>
          <a:endParaRPr lang="en-US"/>
        </a:p>
      </dgm:t>
    </dgm:pt>
    <dgm:pt modelId="{A68079FA-433D-4BC8-ABD9-2DACBFF2F4B9}" type="parTrans" cxnId="{06B2B86A-5E71-43DE-891D-ED1F41615B31}">
      <dgm:prSet/>
      <dgm:spPr/>
      <dgm:t>
        <a:bodyPr/>
        <a:lstStyle/>
        <a:p>
          <a:endParaRPr lang="en-US"/>
        </a:p>
      </dgm:t>
    </dgm:pt>
    <dgm:pt modelId="{FC78B08D-8F4E-49BC-92EB-51E9C651C1B7}" type="sibTrans" cxnId="{06B2B86A-5E71-43DE-891D-ED1F41615B31}">
      <dgm:prSet/>
      <dgm:spPr/>
      <dgm:t>
        <a:bodyPr/>
        <a:lstStyle/>
        <a:p>
          <a:endParaRPr lang="en-US"/>
        </a:p>
      </dgm:t>
    </dgm:pt>
    <dgm:pt modelId="{7F04C1C0-7348-4DF4-8FE6-D1ECE4FBB9FB}">
      <dgm:prSet/>
      <dgm:spPr>
        <a:solidFill>
          <a:srgbClr val="FF0000"/>
        </a:solidFill>
      </dgm:spPr>
      <dgm:t>
        <a:bodyPr/>
        <a:lstStyle/>
        <a:p>
          <a:pPr rtl="0"/>
          <a:r>
            <a:rPr lang="en-US" smtClean="0"/>
            <a:t>Good design is Human Centered</a:t>
          </a:r>
          <a:endParaRPr lang="en-US"/>
        </a:p>
      </dgm:t>
    </dgm:pt>
    <dgm:pt modelId="{1883F3BD-4A38-4EF0-83B6-84A9551ED234}" type="parTrans" cxnId="{7BE39D82-07FC-4A64-B133-D71B6A0D565C}">
      <dgm:prSet/>
      <dgm:spPr/>
      <dgm:t>
        <a:bodyPr/>
        <a:lstStyle/>
        <a:p>
          <a:endParaRPr lang="en-US"/>
        </a:p>
      </dgm:t>
    </dgm:pt>
    <dgm:pt modelId="{90CADA88-CFED-408D-8432-2591B60EDF51}" type="sibTrans" cxnId="{7BE39D82-07FC-4A64-B133-D71B6A0D565C}">
      <dgm:prSet/>
      <dgm:spPr/>
      <dgm:t>
        <a:bodyPr/>
        <a:lstStyle/>
        <a:p>
          <a:endParaRPr lang="en-US"/>
        </a:p>
      </dgm:t>
    </dgm:pt>
    <dgm:pt modelId="{F09D043E-4FF7-4CB5-BD94-AB0912BB2283}">
      <dgm:prSet/>
      <dgm:spPr>
        <a:solidFill>
          <a:srgbClr val="FF0000"/>
        </a:solidFill>
      </dgm:spPr>
      <dgm:t>
        <a:bodyPr/>
        <a:lstStyle/>
        <a:p>
          <a:pPr rtl="0"/>
          <a:r>
            <a:rPr lang="en-US" smtClean="0"/>
            <a:t>Good design solves the </a:t>
          </a:r>
          <a:r>
            <a:rPr lang="en-US" i="1" smtClean="0"/>
            <a:t>right</a:t>
          </a:r>
          <a:r>
            <a:rPr lang="en-US" smtClean="0"/>
            <a:t> problem</a:t>
          </a:r>
          <a:endParaRPr lang="en-US"/>
        </a:p>
      </dgm:t>
    </dgm:pt>
    <dgm:pt modelId="{859F15C0-2C0D-4D47-9065-742D097A1E45}" type="parTrans" cxnId="{F124B07C-6397-4DF9-8AC8-72BAD7F06131}">
      <dgm:prSet/>
      <dgm:spPr/>
      <dgm:t>
        <a:bodyPr/>
        <a:lstStyle/>
        <a:p>
          <a:endParaRPr lang="en-US"/>
        </a:p>
      </dgm:t>
    </dgm:pt>
    <dgm:pt modelId="{18EC83EC-8B48-40A2-A95A-174DAD2A5E4B}" type="sibTrans" cxnId="{F124B07C-6397-4DF9-8AC8-72BAD7F06131}">
      <dgm:prSet/>
      <dgm:spPr/>
      <dgm:t>
        <a:bodyPr/>
        <a:lstStyle/>
        <a:p>
          <a:endParaRPr lang="en-US"/>
        </a:p>
      </dgm:t>
    </dgm:pt>
    <dgm:pt modelId="{08A9CDDF-78B2-49C3-8082-24DE6C94B9D8}">
      <dgm:prSet/>
      <dgm:spPr>
        <a:solidFill>
          <a:srgbClr val="00B0F0"/>
        </a:solidFill>
      </dgm:spPr>
      <dgm:t>
        <a:bodyPr/>
        <a:lstStyle/>
        <a:p>
          <a:pPr rtl="0"/>
          <a:r>
            <a:rPr lang="en-US" smtClean="0"/>
            <a:t>Good design balances technology with psychology</a:t>
          </a:r>
          <a:endParaRPr lang="en-US"/>
        </a:p>
      </dgm:t>
    </dgm:pt>
    <dgm:pt modelId="{A40AEADE-1190-44FF-8481-31EB15194F72}" type="parTrans" cxnId="{E4162A66-5CFA-4DC4-96D9-DAB1202EBB2C}">
      <dgm:prSet/>
      <dgm:spPr/>
      <dgm:t>
        <a:bodyPr/>
        <a:lstStyle/>
        <a:p>
          <a:endParaRPr lang="en-US"/>
        </a:p>
      </dgm:t>
    </dgm:pt>
    <dgm:pt modelId="{D8F19E2A-A021-470F-871F-1246CB625E20}" type="sibTrans" cxnId="{E4162A66-5CFA-4DC4-96D9-DAB1202EBB2C}">
      <dgm:prSet/>
      <dgm:spPr/>
      <dgm:t>
        <a:bodyPr/>
        <a:lstStyle/>
        <a:p>
          <a:endParaRPr lang="en-US"/>
        </a:p>
      </dgm:t>
    </dgm:pt>
    <dgm:pt modelId="{AF1B16CB-4A8D-443D-B137-2E6EE543EF75}">
      <dgm:prSet/>
      <dgm:spPr/>
      <dgm:t>
        <a:bodyPr/>
        <a:lstStyle/>
        <a:p>
          <a:pPr rtl="0"/>
          <a:endParaRPr lang="en-US" dirty="0"/>
        </a:p>
      </dgm:t>
    </dgm:pt>
    <dgm:pt modelId="{5978D2AE-8847-4EBC-A8A1-59D94B1B8BB3}" type="parTrans" cxnId="{2E82E7DF-B4C0-4939-AFA2-CF25B44CAEA2}">
      <dgm:prSet/>
      <dgm:spPr/>
      <dgm:t>
        <a:bodyPr/>
        <a:lstStyle/>
        <a:p>
          <a:endParaRPr lang="en-US"/>
        </a:p>
      </dgm:t>
    </dgm:pt>
    <dgm:pt modelId="{BCD77F5E-F24E-4E33-91B2-5F3AF008B4F3}" type="sibTrans" cxnId="{2E82E7DF-B4C0-4939-AFA2-CF25B44CAEA2}">
      <dgm:prSet/>
      <dgm:spPr/>
      <dgm:t>
        <a:bodyPr/>
        <a:lstStyle/>
        <a:p>
          <a:endParaRPr lang="en-US"/>
        </a:p>
      </dgm:t>
    </dgm:pt>
    <dgm:pt modelId="{126BBDD2-6AFF-492D-A0D1-8636E196E2F1}">
      <dgm:prSet/>
      <dgm:spPr/>
      <dgm:t>
        <a:bodyPr/>
        <a:lstStyle/>
        <a:p>
          <a:pPr rtl="0"/>
          <a:endParaRPr lang="en-US" dirty="0"/>
        </a:p>
      </dgm:t>
    </dgm:pt>
    <dgm:pt modelId="{F7F8CBCC-F6C9-421F-9C76-F725D2A6D994}" type="parTrans" cxnId="{2BAC65DD-4D55-496F-B48D-4E5B1B2E3B12}">
      <dgm:prSet/>
      <dgm:spPr/>
      <dgm:t>
        <a:bodyPr/>
        <a:lstStyle/>
        <a:p>
          <a:endParaRPr lang="en-US"/>
        </a:p>
      </dgm:t>
    </dgm:pt>
    <dgm:pt modelId="{72AE9C45-7C08-41C2-A212-89454BBABF9A}" type="sibTrans" cxnId="{2BAC65DD-4D55-496F-B48D-4E5B1B2E3B12}">
      <dgm:prSet/>
      <dgm:spPr/>
      <dgm:t>
        <a:bodyPr/>
        <a:lstStyle/>
        <a:p>
          <a:endParaRPr lang="en-US"/>
        </a:p>
      </dgm:t>
    </dgm:pt>
    <dgm:pt modelId="{798B4920-7486-4B6B-A879-2919146E67B7}">
      <dgm:prSet/>
      <dgm:spPr/>
      <dgm:t>
        <a:bodyPr/>
        <a:lstStyle/>
        <a:p>
          <a:pPr rtl="0"/>
          <a:endParaRPr lang="en-US" dirty="0"/>
        </a:p>
      </dgm:t>
    </dgm:pt>
    <dgm:pt modelId="{EF9301A9-B7B5-4D40-807D-46EE51E8CB00}" type="parTrans" cxnId="{59B625BE-EB4C-40C2-81FA-32D5A9922207}">
      <dgm:prSet/>
      <dgm:spPr/>
      <dgm:t>
        <a:bodyPr/>
        <a:lstStyle/>
        <a:p>
          <a:endParaRPr lang="en-US"/>
        </a:p>
      </dgm:t>
    </dgm:pt>
    <dgm:pt modelId="{A43EA8C5-AA37-4F76-A597-AC4D23A19BB9}" type="sibTrans" cxnId="{59B625BE-EB4C-40C2-81FA-32D5A9922207}">
      <dgm:prSet/>
      <dgm:spPr/>
      <dgm:t>
        <a:bodyPr/>
        <a:lstStyle/>
        <a:p>
          <a:endParaRPr lang="en-US"/>
        </a:p>
      </dgm:t>
    </dgm:pt>
    <dgm:pt modelId="{B27C12D5-236A-4062-BAC2-45E0860F3281}">
      <dgm:prSet/>
      <dgm:spPr/>
      <dgm:t>
        <a:bodyPr/>
        <a:lstStyle/>
        <a:p>
          <a:pPr rtl="0"/>
          <a:endParaRPr lang="en-US" dirty="0"/>
        </a:p>
      </dgm:t>
    </dgm:pt>
    <dgm:pt modelId="{AABE9853-7121-4DB0-BB42-93B4D642F725}" type="parTrans" cxnId="{A6A3F7EF-DD0B-4ABA-9C6C-F7B678FA17F9}">
      <dgm:prSet/>
      <dgm:spPr/>
      <dgm:t>
        <a:bodyPr/>
        <a:lstStyle/>
        <a:p>
          <a:endParaRPr lang="en-US"/>
        </a:p>
      </dgm:t>
    </dgm:pt>
    <dgm:pt modelId="{B938F7A3-87C7-43F0-BF9B-8720F9A33363}" type="sibTrans" cxnId="{A6A3F7EF-DD0B-4ABA-9C6C-F7B678FA17F9}">
      <dgm:prSet/>
      <dgm:spPr/>
      <dgm:t>
        <a:bodyPr/>
        <a:lstStyle/>
        <a:p>
          <a:endParaRPr lang="en-US"/>
        </a:p>
      </dgm:t>
    </dgm:pt>
    <dgm:pt modelId="{F23B2315-564F-4020-945A-25A2A56277AC}">
      <dgm:prSet/>
      <dgm:spPr/>
      <dgm:t>
        <a:bodyPr/>
        <a:lstStyle/>
        <a:p>
          <a:pPr rtl="0"/>
          <a:endParaRPr lang="en-US" dirty="0"/>
        </a:p>
      </dgm:t>
    </dgm:pt>
    <dgm:pt modelId="{424FEB54-17FB-4B2B-95E7-3FF3A96D5630}" type="parTrans" cxnId="{FB5CFF18-4531-4CAC-B0BE-0EF56BCA3CA1}">
      <dgm:prSet/>
      <dgm:spPr/>
      <dgm:t>
        <a:bodyPr/>
        <a:lstStyle/>
        <a:p>
          <a:endParaRPr lang="en-US"/>
        </a:p>
      </dgm:t>
    </dgm:pt>
    <dgm:pt modelId="{DF91D3B8-52BE-4B15-9452-471D977A125E}" type="sibTrans" cxnId="{FB5CFF18-4531-4CAC-B0BE-0EF56BCA3CA1}">
      <dgm:prSet/>
      <dgm:spPr/>
      <dgm:t>
        <a:bodyPr/>
        <a:lstStyle/>
        <a:p>
          <a:endParaRPr lang="en-US"/>
        </a:p>
      </dgm:t>
    </dgm:pt>
    <dgm:pt modelId="{061EF892-6EDD-4FCE-8024-1AB9E374AB65}" type="pres">
      <dgm:prSet presAssocID="{442CFEFC-A21F-466D-93C5-6B47929F1529}" presName="Name0" presStyleCnt="0">
        <dgm:presLayoutVars>
          <dgm:dir/>
          <dgm:animLvl val="lvl"/>
          <dgm:resizeHandles val="exact"/>
        </dgm:presLayoutVars>
      </dgm:prSet>
      <dgm:spPr/>
      <dgm:t>
        <a:bodyPr/>
        <a:lstStyle/>
        <a:p>
          <a:endParaRPr lang="en-US"/>
        </a:p>
      </dgm:t>
    </dgm:pt>
    <dgm:pt modelId="{64960571-82A6-4B8E-B31F-66AE5F065132}" type="pres">
      <dgm:prSet presAssocID="{08A9CDDF-78B2-49C3-8082-24DE6C94B9D8}" presName="boxAndChildren" presStyleCnt="0"/>
      <dgm:spPr/>
    </dgm:pt>
    <dgm:pt modelId="{1FBE63FD-F797-4BEB-8390-BD1B12A3E1AC}" type="pres">
      <dgm:prSet presAssocID="{08A9CDDF-78B2-49C3-8082-24DE6C94B9D8}" presName="parentTextBox" presStyleLbl="node1" presStyleIdx="0" presStyleCnt="4"/>
      <dgm:spPr/>
      <dgm:t>
        <a:bodyPr/>
        <a:lstStyle/>
        <a:p>
          <a:endParaRPr lang="en-US"/>
        </a:p>
      </dgm:t>
    </dgm:pt>
    <dgm:pt modelId="{BABED3B5-1B84-45B7-B509-F096626BD731}" type="pres">
      <dgm:prSet presAssocID="{08A9CDDF-78B2-49C3-8082-24DE6C94B9D8}" presName="entireBox" presStyleLbl="node1" presStyleIdx="0" presStyleCnt="4"/>
      <dgm:spPr/>
      <dgm:t>
        <a:bodyPr/>
        <a:lstStyle/>
        <a:p>
          <a:endParaRPr lang="en-US"/>
        </a:p>
      </dgm:t>
    </dgm:pt>
    <dgm:pt modelId="{17EB7E04-70BA-4B1A-927A-E1658843B19D}" type="pres">
      <dgm:prSet presAssocID="{08A9CDDF-78B2-49C3-8082-24DE6C94B9D8}" presName="descendantBox" presStyleCnt="0"/>
      <dgm:spPr/>
    </dgm:pt>
    <dgm:pt modelId="{EB0EEF6F-864D-4EB0-85AC-A6A3C2F51726}" type="pres">
      <dgm:prSet presAssocID="{AF1B16CB-4A8D-443D-B137-2E6EE543EF75}" presName="childTextBox" presStyleLbl="fgAccFollowNode1" presStyleIdx="0" presStyleCnt="5">
        <dgm:presLayoutVars>
          <dgm:bulletEnabled val="1"/>
        </dgm:presLayoutVars>
      </dgm:prSet>
      <dgm:spPr/>
      <dgm:t>
        <a:bodyPr/>
        <a:lstStyle/>
        <a:p>
          <a:endParaRPr lang="en-US"/>
        </a:p>
      </dgm:t>
    </dgm:pt>
    <dgm:pt modelId="{B853A7A2-87A4-4923-9B88-B5110EBAB394}" type="pres">
      <dgm:prSet presAssocID="{126BBDD2-6AFF-492D-A0D1-8636E196E2F1}" presName="childTextBox" presStyleLbl="fgAccFollowNode1" presStyleIdx="1" presStyleCnt="5">
        <dgm:presLayoutVars>
          <dgm:bulletEnabled val="1"/>
        </dgm:presLayoutVars>
      </dgm:prSet>
      <dgm:spPr/>
      <dgm:t>
        <a:bodyPr/>
        <a:lstStyle/>
        <a:p>
          <a:endParaRPr lang="en-US"/>
        </a:p>
      </dgm:t>
    </dgm:pt>
    <dgm:pt modelId="{525942D6-E5A8-43D6-B40D-92FCE5B5F1EE}" type="pres">
      <dgm:prSet presAssocID="{798B4920-7486-4B6B-A879-2919146E67B7}" presName="childTextBox" presStyleLbl="fgAccFollowNode1" presStyleIdx="2" presStyleCnt="5">
        <dgm:presLayoutVars>
          <dgm:bulletEnabled val="1"/>
        </dgm:presLayoutVars>
      </dgm:prSet>
      <dgm:spPr/>
      <dgm:t>
        <a:bodyPr/>
        <a:lstStyle/>
        <a:p>
          <a:endParaRPr lang="en-US"/>
        </a:p>
      </dgm:t>
    </dgm:pt>
    <dgm:pt modelId="{272657F8-129E-40A5-AC11-6EF9C9EFC856}" type="pres">
      <dgm:prSet presAssocID="{B27C12D5-236A-4062-BAC2-45E0860F3281}" presName="childTextBox" presStyleLbl="fgAccFollowNode1" presStyleIdx="3" presStyleCnt="5">
        <dgm:presLayoutVars>
          <dgm:bulletEnabled val="1"/>
        </dgm:presLayoutVars>
      </dgm:prSet>
      <dgm:spPr/>
      <dgm:t>
        <a:bodyPr/>
        <a:lstStyle/>
        <a:p>
          <a:endParaRPr lang="en-US"/>
        </a:p>
      </dgm:t>
    </dgm:pt>
    <dgm:pt modelId="{C79AC3B9-15B2-4EE3-B8F4-200C1586DFB5}" type="pres">
      <dgm:prSet presAssocID="{F23B2315-564F-4020-945A-25A2A56277AC}" presName="childTextBox" presStyleLbl="fgAccFollowNode1" presStyleIdx="4" presStyleCnt="5">
        <dgm:presLayoutVars>
          <dgm:bulletEnabled val="1"/>
        </dgm:presLayoutVars>
      </dgm:prSet>
      <dgm:spPr/>
      <dgm:t>
        <a:bodyPr/>
        <a:lstStyle/>
        <a:p>
          <a:endParaRPr lang="en-US"/>
        </a:p>
      </dgm:t>
    </dgm:pt>
    <dgm:pt modelId="{52D5E9FD-2BCA-4661-813A-BB25E7BDBFBB}" type="pres">
      <dgm:prSet presAssocID="{18EC83EC-8B48-40A2-A95A-174DAD2A5E4B}" presName="sp" presStyleCnt="0"/>
      <dgm:spPr/>
    </dgm:pt>
    <dgm:pt modelId="{5AEFD4E4-473E-480A-A122-DC6056E96681}" type="pres">
      <dgm:prSet presAssocID="{F09D043E-4FF7-4CB5-BD94-AB0912BB2283}" presName="arrowAndChildren" presStyleCnt="0"/>
      <dgm:spPr/>
    </dgm:pt>
    <dgm:pt modelId="{A297D1DA-3A69-48FB-90F3-A0359EA42984}" type="pres">
      <dgm:prSet presAssocID="{F09D043E-4FF7-4CB5-BD94-AB0912BB2283}" presName="parentTextArrow" presStyleLbl="node1" presStyleIdx="1" presStyleCnt="4"/>
      <dgm:spPr/>
      <dgm:t>
        <a:bodyPr/>
        <a:lstStyle/>
        <a:p>
          <a:endParaRPr lang="en-US"/>
        </a:p>
      </dgm:t>
    </dgm:pt>
    <dgm:pt modelId="{568F55D3-84E8-4822-9A97-2958D163D7FA}" type="pres">
      <dgm:prSet presAssocID="{90CADA88-CFED-408D-8432-2591B60EDF51}" presName="sp" presStyleCnt="0"/>
      <dgm:spPr/>
    </dgm:pt>
    <dgm:pt modelId="{97BF7406-4233-4D7D-A9FB-983D0450C3E8}" type="pres">
      <dgm:prSet presAssocID="{7F04C1C0-7348-4DF4-8FE6-D1ECE4FBB9FB}" presName="arrowAndChildren" presStyleCnt="0"/>
      <dgm:spPr/>
    </dgm:pt>
    <dgm:pt modelId="{82F92C84-65F0-422B-A907-E57D9EBE1824}" type="pres">
      <dgm:prSet presAssocID="{7F04C1C0-7348-4DF4-8FE6-D1ECE4FBB9FB}" presName="parentTextArrow" presStyleLbl="node1" presStyleIdx="2" presStyleCnt="4"/>
      <dgm:spPr/>
      <dgm:t>
        <a:bodyPr/>
        <a:lstStyle/>
        <a:p>
          <a:endParaRPr lang="en-US"/>
        </a:p>
      </dgm:t>
    </dgm:pt>
    <dgm:pt modelId="{00266CE0-0332-4004-A568-2DB2D372B7A4}" type="pres">
      <dgm:prSet presAssocID="{FC78B08D-8F4E-49BC-92EB-51E9C651C1B7}" presName="sp" presStyleCnt="0"/>
      <dgm:spPr/>
    </dgm:pt>
    <dgm:pt modelId="{2A9730E4-EB5D-40CE-8F08-17B148E3B78F}" type="pres">
      <dgm:prSet presAssocID="{DF6FE081-605A-4113-9A37-6D7DE3CAD92B}" presName="arrowAndChildren" presStyleCnt="0"/>
      <dgm:spPr/>
    </dgm:pt>
    <dgm:pt modelId="{FB4C96A8-3A46-41E3-A2A4-DFD45B5A928D}" type="pres">
      <dgm:prSet presAssocID="{DF6FE081-605A-4113-9A37-6D7DE3CAD92B}" presName="parentTextArrow" presStyleLbl="node1" presStyleIdx="3" presStyleCnt="4"/>
      <dgm:spPr/>
      <dgm:t>
        <a:bodyPr/>
        <a:lstStyle/>
        <a:p>
          <a:endParaRPr lang="en-US"/>
        </a:p>
      </dgm:t>
    </dgm:pt>
  </dgm:ptLst>
  <dgm:cxnLst>
    <dgm:cxn modelId="{6D4E7390-F9F9-45DC-942B-3F9B0ECCD816}" type="presOf" srcId="{F09D043E-4FF7-4CB5-BD94-AB0912BB2283}" destId="{A297D1DA-3A69-48FB-90F3-A0359EA42984}" srcOrd="0" destOrd="0" presId="urn:microsoft.com/office/officeart/2005/8/layout/process4"/>
    <dgm:cxn modelId="{39AE96FA-D7AA-4444-944C-63A6489E21F7}" type="presOf" srcId="{7F04C1C0-7348-4DF4-8FE6-D1ECE4FBB9FB}" destId="{82F92C84-65F0-422B-A907-E57D9EBE1824}" srcOrd="0" destOrd="0" presId="urn:microsoft.com/office/officeart/2005/8/layout/process4"/>
    <dgm:cxn modelId="{7978D0EB-5811-4C89-8D41-FC9E4F8DDA33}" type="presOf" srcId="{442CFEFC-A21F-466D-93C5-6B47929F1529}" destId="{061EF892-6EDD-4FCE-8024-1AB9E374AB65}" srcOrd="0" destOrd="0" presId="urn:microsoft.com/office/officeart/2005/8/layout/process4"/>
    <dgm:cxn modelId="{06B2B86A-5E71-43DE-891D-ED1F41615B31}" srcId="{442CFEFC-A21F-466D-93C5-6B47929F1529}" destId="{DF6FE081-605A-4113-9A37-6D7DE3CAD92B}" srcOrd="0" destOrd="0" parTransId="{A68079FA-433D-4BC8-ABD9-2DACBFF2F4B9}" sibTransId="{FC78B08D-8F4E-49BC-92EB-51E9C651C1B7}"/>
    <dgm:cxn modelId="{59B625BE-EB4C-40C2-81FA-32D5A9922207}" srcId="{08A9CDDF-78B2-49C3-8082-24DE6C94B9D8}" destId="{798B4920-7486-4B6B-A879-2919146E67B7}" srcOrd="2" destOrd="0" parTransId="{EF9301A9-B7B5-4D40-807D-46EE51E8CB00}" sibTransId="{A43EA8C5-AA37-4F76-A597-AC4D23A19BB9}"/>
    <dgm:cxn modelId="{0A308F5D-57BB-4E73-AA63-CA9055C481E6}" type="presOf" srcId="{126BBDD2-6AFF-492D-A0D1-8636E196E2F1}" destId="{B853A7A2-87A4-4923-9B88-B5110EBAB394}" srcOrd="0" destOrd="0" presId="urn:microsoft.com/office/officeart/2005/8/layout/process4"/>
    <dgm:cxn modelId="{FB5CFF18-4531-4CAC-B0BE-0EF56BCA3CA1}" srcId="{08A9CDDF-78B2-49C3-8082-24DE6C94B9D8}" destId="{F23B2315-564F-4020-945A-25A2A56277AC}" srcOrd="4" destOrd="0" parTransId="{424FEB54-17FB-4B2B-95E7-3FF3A96D5630}" sibTransId="{DF91D3B8-52BE-4B15-9452-471D977A125E}"/>
    <dgm:cxn modelId="{E4162A66-5CFA-4DC4-96D9-DAB1202EBB2C}" srcId="{442CFEFC-A21F-466D-93C5-6B47929F1529}" destId="{08A9CDDF-78B2-49C3-8082-24DE6C94B9D8}" srcOrd="3" destOrd="0" parTransId="{A40AEADE-1190-44FF-8481-31EB15194F72}" sibTransId="{D8F19E2A-A021-470F-871F-1246CB625E20}"/>
    <dgm:cxn modelId="{98F0D1FE-B80E-476B-921C-EF78B08F7510}" type="presOf" srcId="{DF6FE081-605A-4113-9A37-6D7DE3CAD92B}" destId="{FB4C96A8-3A46-41E3-A2A4-DFD45B5A928D}" srcOrd="0" destOrd="0" presId="urn:microsoft.com/office/officeart/2005/8/layout/process4"/>
    <dgm:cxn modelId="{21CE2C67-6279-4EB8-BF7B-F3C1CB6395E0}" type="presOf" srcId="{798B4920-7486-4B6B-A879-2919146E67B7}" destId="{525942D6-E5A8-43D6-B40D-92FCE5B5F1EE}" srcOrd="0" destOrd="0" presId="urn:microsoft.com/office/officeart/2005/8/layout/process4"/>
    <dgm:cxn modelId="{A6A3F7EF-DD0B-4ABA-9C6C-F7B678FA17F9}" srcId="{08A9CDDF-78B2-49C3-8082-24DE6C94B9D8}" destId="{B27C12D5-236A-4062-BAC2-45E0860F3281}" srcOrd="3" destOrd="0" parTransId="{AABE9853-7121-4DB0-BB42-93B4D642F725}" sibTransId="{B938F7A3-87C7-43F0-BF9B-8720F9A33363}"/>
    <dgm:cxn modelId="{2BAC65DD-4D55-496F-B48D-4E5B1B2E3B12}" srcId="{08A9CDDF-78B2-49C3-8082-24DE6C94B9D8}" destId="{126BBDD2-6AFF-492D-A0D1-8636E196E2F1}" srcOrd="1" destOrd="0" parTransId="{F7F8CBCC-F6C9-421F-9C76-F725D2A6D994}" sibTransId="{72AE9C45-7C08-41C2-A212-89454BBABF9A}"/>
    <dgm:cxn modelId="{F2031645-A8C2-4627-B62D-0F8C8EC607E2}" type="presOf" srcId="{08A9CDDF-78B2-49C3-8082-24DE6C94B9D8}" destId="{1FBE63FD-F797-4BEB-8390-BD1B12A3E1AC}" srcOrd="0" destOrd="0" presId="urn:microsoft.com/office/officeart/2005/8/layout/process4"/>
    <dgm:cxn modelId="{F124B07C-6397-4DF9-8AC8-72BAD7F06131}" srcId="{442CFEFC-A21F-466D-93C5-6B47929F1529}" destId="{F09D043E-4FF7-4CB5-BD94-AB0912BB2283}" srcOrd="2" destOrd="0" parTransId="{859F15C0-2C0D-4D47-9065-742D097A1E45}" sibTransId="{18EC83EC-8B48-40A2-A95A-174DAD2A5E4B}"/>
    <dgm:cxn modelId="{25CFE5D9-6380-4CC8-AD9E-11904AF8ECCF}" type="presOf" srcId="{AF1B16CB-4A8D-443D-B137-2E6EE543EF75}" destId="{EB0EEF6F-864D-4EB0-85AC-A6A3C2F51726}" srcOrd="0" destOrd="0" presId="urn:microsoft.com/office/officeart/2005/8/layout/process4"/>
    <dgm:cxn modelId="{802270F1-30E9-44D8-A0AE-645BE9B6E147}" type="presOf" srcId="{08A9CDDF-78B2-49C3-8082-24DE6C94B9D8}" destId="{BABED3B5-1B84-45B7-B509-F096626BD731}" srcOrd="1" destOrd="0" presId="urn:microsoft.com/office/officeart/2005/8/layout/process4"/>
    <dgm:cxn modelId="{7BE39D82-07FC-4A64-B133-D71B6A0D565C}" srcId="{442CFEFC-A21F-466D-93C5-6B47929F1529}" destId="{7F04C1C0-7348-4DF4-8FE6-D1ECE4FBB9FB}" srcOrd="1" destOrd="0" parTransId="{1883F3BD-4A38-4EF0-83B6-84A9551ED234}" sibTransId="{90CADA88-CFED-408D-8432-2591B60EDF51}"/>
    <dgm:cxn modelId="{0349F364-BD53-4E8F-AFA4-096EEBB06BC2}" type="presOf" srcId="{B27C12D5-236A-4062-BAC2-45E0860F3281}" destId="{272657F8-129E-40A5-AC11-6EF9C9EFC856}" srcOrd="0" destOrd="0" presId="urn:microsoft.com/office/officeart/2005/8/layout/process4"/>
    <dgm:cxn modelId="{78DEEDB7-CA66-4461-923C-4809123A5FDC}" type="presOf" srcId="{F23B2315-564F-4020-945A-25A2A56277AC}" destId="{C79AC3B9-15B2-4EE3-B8F4-200C1586DFB5}" srcOrd="0" destOrd="0" presId="urn:microsoft.com/office/officeart/2005/8/layout/process4"/>
    <dgm:cxn modelId="{2E82E7DF-B4C0-4939-AFA2-CF25B44CAEA2}" srcId="{08A9CDDF-78B2-49C3-8082-24DE6C94B9D8}" destId="{AF1B16CB-4A8D-443D-B137-2E6EE543EF75}" srcOrd="0" destOrd="0" parTransId="{5978D2AE-8847-4EBC-A8A1-59D94B1B8BB3}" sibTransId="{BCD77F5E-F24E-4E33-91B2-5F3AF008B4F3}"/>
    <dgm:cxn modelId="{B91CA306-063B-49F4-968E-3EF8AE37BC1B}" type="presParOf" srcId="{061EF892-6EDD-4FCE-8024-1AB9E374AB65}" destId="{64960571-82A6-4B8E-B31F-66AE5F065132}" srcOrd="0" destOrd="0" presId="urn:microsoft.com/office/officeart/2005/8/layout/process4"/>
    <dgm:cxn modelId="{643AE35C-03C8-490C-8B5A-9F0E17E5CE04}" type="presParOf" srcId="{64960571-82A6-4B8E-B31F-66AE5F065132}" destId="{1FBE63FD-F797-4BEB-8390-BD1B12A3E1AC}" srcOrd="0" destOrd="0" presId="urn:microsoft.com/office/officeart/2005/8/layout/process4"/>
    <dgm:cxn modelId="{0528EE65-A3F0-4CB7-9A51-DE1C1DD094A9}" type="presParOf" srcId="{64960571-82A6-4B8E-B31F-66AE5F065132}" destId="{BABED3B5-1B84-45B7-B509-F096626BD731}" srcOrd="1" destOrd="0" presId="urn:microsoft.com/office/officeart/2005/8/layout/process4"/>
    <dgm:cxn modelId="{1AE22F36-01E7-44DF-936C-23FAD0E1D2B9}" type="presParOf" srcId="{64960571-82A6-4B8E-B31F-66AE5F065132}" destId="{17EB7E04-70BA-4B1A-927A-E1658843B19D}" srcOrd="2" destOrd="0" presId="urn:microsoft.com/office/officeart/2005/8/layout/process4"/>
    <dgm:cxn modelId="{44F3299F-C01C-4824-B1CC-FFEEAA3BFFB1}" type="presParOf" srcId="{17EB7E04-70BA-4B1A-927A-E1658843B19D}" destId="{EB0EEF6F-864D-4EB0-85AC-A6A3C2F51726}" srcOrd="0" destOrd="0" presId="urn:microsoft.com/office/officeart/2005/8/layout/process4"/>
    <dgm:cxn modelId="{51835D38-91F3-47C3-A59B-04661D2816B9}" type="presParOf" srcId="{17EB7E04-70BA-4B1A-927A-E1658843B19D}" destId="{B853A7A2-87A4-4923-9B88-B5110EBAB394}" srcOrd="1" destOrd="0" presId="urn:microsoft.com/office/officeart/2005/8/layout/process4"/>
    <dgm:cxn modelId="{707F2DEB-EBEC-44A5-860E-7F32A0FF70D9}" type="presParOf" srcId="{17EB7E04-70BA-4B1A-927A-E1658843B19D}" destId="{525942D6-E5A8-43D6-B40D-92FCE5B5F1EE}" srcOrd="2" destOrd="0" presId="urn:microsoft.com/office/officeart/2005/8/layout/process4"/>
    <dgm:cxn modelId="{07EB1C2A-7D8E-485B-8283-269F58EEBA1F}" type="presParOf" srcId="{17EB7E04-70BA-4B1A-927A-E1658843B19D}" destId="{272657F8-129E-40A5-AC11-6EF9C9EFC856}" srcOrd="3" destOrd="0" presId="urn:microsoft.com/office/officeart/2005/8/layout/process4"/>
    <dgm:cxn modelId="{9C3B5FFD-A308-482B-95EC-6319B89499D2}" type="presParOf" srcId="{17EB7E04-70BA-4B1A-927A-E1658843B19D}" destId="{C79AC3B9-15B2-4EE3-B8F4-200C1586DFB5}" srcOrd="4" destOrd="0" presId="urn:microsoft.com/office/officeart/2005/8/layout/process4"/>
    <dgm:cxn modelId="{6B8F41D6-8AC2-447F-9A7E-8178B7F3EC17}" type="presParOf" srcId="{061EF892-6EDD-4FCE-8024-1AB9E374AB65}" destId="{52D5E9FD-2BCA-4661-813A-BB25E7BDBFBB}" srcOrd="1" destOrd="0" presId="urn:microsoft.com/office/officeart/2005/8/layout/process4"/>
    <dgm:cxn modelId="{C64E6681-2947-48D2-B1B2-9E8A640A02D9}" type="presParOf" srcId="{061EF892-6EDD-4FCE-8024-1AB9E374AB65}" destId="{5AEFD4E4-473E-480A-A122-DC6056E96681}" srcOrd="2" destOrd="0" presId="urn:microsoft.com/office/officeart/2005/8/layout/process4"/>
    <dgm:cxn modelId="{BEFE25E2-378A-4931-BD71-674D57D11827}" type="presParOf" srcId="{5AEFD4E4-473E-480A-A122-DC6056E96681}" destId="{A297D1DA-3A69-48FB-90F3-A0359EA42984}" srcOrd="0" destOrd="0" presId="urn:microsoft.com/office/officeart/2005/8/layout/process4"/>
    <dgm:cxn modelId="{90EB5A2B-3C50-455F-B488-FF2777EA52A2}" type="presParOf" srcId="{061EF892-6EDD-4FCE-8024-1AB9E374AB65}" destId="{568F55D3-84E8-4822-9A97-2958D163D7FA}" srcOrd="3" destOrd="0" presId="urn:microsoft.com/office/officeart/2005/8/layout/process4"/>
    <dgm:cxn modelId="{094B398B-D573-4E15-8E2D-38C86371CBFF}" type="presParOf" srcId="{061EF892-6EDD-4FCE-8024-1AB9E374AB65}" destId="{97BF7406-4233-4D7D-A9FB-983D0450C3E8}" srcOrd="4" destOrd="0" presId="urn:microsoft.com/office/officeart/2005/8/layout/process4"/>
    <dgm:cxn modelId="{3C273DF8-98A5-43E1-B715-D0A69F587BC1}" type="presParOf" srcId="{97BF7406-4233-4D7D-A9FB-983D0450C3E8}" destId="{82F92C84-65F0-422B-A907-E57D9EBE1824}" srcOrd="0" destOrd="0" presId="urn:microsoft.com/office/officeart/2005/8/layout/process4"/>
    <dgm:cxn modelId="{13A38C2A-6C48-41A8-8F3C-8DC097AF0369}" type="presParOf" srcId="{061EF892-6EDD-4FCE-8024-1AB9E374AB65}" destId="{00266CE0-0332-4004-A568-2DB2D372B7A4}" srcOrd="5" destOrd="0" presId="urn:microsoft.com/office/officeart/2005/8/layout/process4"/>
    <dgm:cxn modelId="{D86EC542-427C-452A-9466-6DB1CA957800}" type="presParOf" srcId="{061EF892-6EDD-4FCE-8024-1AB9E374AB65}" destId="{2A9730E4-EB5D-40CE-8F08-17B148E3B78F}" srcOrd="6" destOrd="0" presId="urn:microsoft.com/office/officeart/2005/8/layout/process4"/>
    <dgm:cxn modelId="{D5EA3717-118F-4AF9-8ACF-1C171132ABA2}" type="presParOf" srcId="{2A9730E4-EB5D-40CE-8F08-17B148E3B78F}" destId="{FB4C96A8-3A46-41E3-A2A4-DFD45B5A928D}" srcOrd="0"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0332EEF8-04BF-472A-9627-A3CA09050F4A}" type="doc">
      <dgm:prSet loTypeId="urn:microsoft.com/office/officeart/2005/8/layout/hProcess9" loCatId="process" qsTypeId="urn:microsoft.com/office/officeart/2005/8/quickstyle/simple1" qsCatId="simple" csTypeId="urn:microsoft.com/office/officeart/2005/8/colors/accent2_2" csCatId="accent2"/>
      <dgm:spPr/>
      <dgm:t>
        <a:bodyPr/>
        <a:lstStyle/>
        <a:p>
          <a:endParaRPr lang="en-US"/>
        </a:p>
      </dgm:t>
    </dgm:pt>
    <dgm:pt modelId="{238D4981-80DD-4C66-93D5-17D65AD4C713}">
      <dgm:prSet/>
      <dgm:spPr/>
      <dgm:t>
        <a:bodyPr/>
        <a:lstStyle/>
        <a:p>
          <a:pPr rtl="0"/>
          <a:r>
            <a:rPr lang="en-US" smtClean="0"/>
            <a:t>Design</a:t>
          </a:r>
          <a:endParaRPr lang="en-US"/>
        </a:p>
      </dgm:t>
    </dgm:pt>
    <dgm:pt modelId="{3718BC77-2764-419E-A20F-D539262139B7}" type="parTrans" cxnId="{7AE010E4-D410-430F-A295-30053FF11E3D}">
      <dgm:prSet/>
      <dgm:spPr/>
      <dgm:t>
        <a:bodyPr/>
        <a:lstStyle/>
        <a:p>
          <a:endParaRPr lang="en-US"/>
        </a:p>
      </dgm:t>
    </dgm:pt>
    <dgm:pt modelId="{AF600703-0185-459D-94DF-EA0489B1E0E2}" type="sibTrans" cxnId="{7AE010E4-D410-430F-A295-30053FF11E3D}">
      <dgm:prSet/>
      <dgm:spPr/>
      <dgm:t>
        <a:bodyPr/>
        <a:lstStyle/>
        <a:p>
          <a:endParaRPr lang="en-US"/>
        </a:p>
      </dgm:t>
    </dgm:pt>
    <dgm:pt modelId="{18FF9426-095C-4D42-9B19-8BFE57A9356C}">
      <dgm:prSet/>
      <dgm:spPr/>
      <dgm:t>
        <a:bodyPr/>
        <a:lstStyle/>
        <a:p>
          <a:pPr rtl="0"/>
          <a:r>
            <a:rPr lang="en-US" smtClean="0"/>
            <a:t>Develop</a:t>
          </a:r>
          <a:endParaRPr lang="en-US"/>
        </a:p>
      </dgm:t>
    </dgm:pt>
    <dgm:pt modelId="{05F38DC1-EE3C-4E8D-8130-05F8F94AA3A3}" type="parTrans" cxnId="{988C5E5C-55FF-42A9-8868-BD50A8917089}">
      <dgm:prSet/>
      <dgm:spPr/>
      <dgm:t>
        <a:bodyPr/>
        <a:lstStyle/>
        <a:p>
          <a:endParaRPr lang="en-US"/>
        </a:p>
      </dgm:t>
    </dgm:pt>
    <dgm:pt modelId="{1ECAA5FA-82C9-4112-A31F-807DD6240029}" type="sibTrans" cxnId="{988C5E5C-55FF-42A9-8868-BD50A8917089}">
      <dgm:prSet/>
      <dgm:spPr/>
      <dgm:t>
        <a:bodyPr/>
        <a:lstStyle/>
        <a:p>
          <a:endParaRPr lang="en-US"/>
        </a:p>
      </dgm:t>
    </dgm:pt>
    <dgm:pt modelId="{9C4980A4-0BC6-4375-9E29-8E5A0083AB1B}">
      <dgm:prSet/>
      <dgm:spPr/>
      <dgm:t>
        <a:bodyPr/>
        <a:lstStyle/>
        <a:p>
          <a:pPr rtl="0"/>
          <a:r>
            <a:rPr lang="en-US" smtClean="0"/>
            <a:t>Market</a:t>
          </a:r>
          <a:endParaRPr lang="en-US"/>
        </a:p>
      </dgm:t>
    </dgm:pt>
    <dgm:pt modelId="{0A2D7C8B-2B87-47D0-B989-2367E9DF817A}" type="parTrans" cxnId="{96C62E81-B92A-43B3-A21B-832AAAD0C37B}">
      <dgm:prSet/>
      <dgm:spPr/>
      <dgm:t>
        <a:bodyPr/>
        <a:lstStyle/>
        <a:p>
          <a:endParaRPr lang="en-US"/>
        </a:p>
      </dgm:t>
    </dgm:pt>
    <dgm:pt modelId="{36147F94-958C-4AFF-B705-D728780D5AB3}" type="sibTrans" cxnId="{96C62E81-B92A-43B3-A21B-832AAAD0C37B}">
      <dgm:prSet/>
      <dgm:spPr/>
      <dgm:t>
        <a:bodyPr/>
        <a:lstStyle/>
        <a:p>
          <a:endParaRPr lang="en-US"/>
        </a:p>
      </dgm:t>
    </dgm:pt>
    <dgm:pt modelId="{619931B4-9FEC-4394-B525-37DA766E7482}">
      <dgm:prSet/>
      <dgm:spPr/>
      <dgm:t>
        <a:bodyPr/>
        <a:lstStyle/>
        <a:p>
          <a:pPr rtl="0"/>
          <a:r>
            <a:rPr lang="en-US" smtClean="0"/>
            <a:t>Present a business case</a:t>
          </a:r>
          <a:endParaRPr lang="en-US"/>
        </a:p>
      </dgm:t>
    </dgm:pt>
    <dgm:pt modelId="{A3B543D0-EBE5-4C8E-AB67-5CF2A9A4131B}" type="parTrans" cxnId="{0C30D11A-08F8-4ECB-8893-058C2B7C786B}">
      <dgm:prSet/>
      <dgm:spPr/>
      <dgm:t>
        <a:bodyPr/>
        <a:lstStyle/>
        <a:p>
          <a:endParaRPr lang="en-US"/>
        </a:p>
      </dgm:t>
    </dgm:pt>
    <dgm:pt modelId="{589A2433-06F9-426F-9415-F33A178A6729}" type="sibTrans" cxnId="{0C30D11A-08F8-4ECB-8893-058C2B7C786B}">
      <dgm:prSet/>
      <dgm:spPr/>
      <dgm:t>
        <a:bodyPr/>
        <a:lstStyle/>
        <a:p>
          <a:endParaRPr lang="en-US"/>
        </a:p>
      </dgm:t>
    </dgm:pt>
    <dgm:pt modelId="{E3B740DF-29BC-401F-B6A1-FA05ED66F903}" type="pres">
      <dgm:prSet presAssocID="{0332EEF8-04BF-472A-9627-A3CA09050F4A}" presName="CompostProcess" presStyleCnt="0">
        <dgm:presLayoutVars>
          <dgm:dir/>
          <dgm:resizeHandles val="exact"/>
        </dgm:presLayoutVars>
      </dgm:prSet>
      <dgm:spPr/>
      <dgm:t>
        <a:bodyPr/>
        <a:lstStyle/>
        <a:p>
          <a:endParaRPr lang="en-US"/>
        </a:p>
      </dgm:t>
    </dgm:pt>
    <dgm:pt modelId="{25A89649-7F44-4DDC-BA57-A69C2B89AA77}" type="pres">
      <dgm:prSet presAssocID="{0332EEF8-04BF-472A-9627-A3CA09050F4A}" presName="arrow" presStyleLbl="bgShp" presStyleIdx="0" presStyleCnt="1"/>
      <dgm:spPr/>
    </dgm:pt>
    <dgm:pt modelId="{7820047D-F29D-4BE5-9243-8AAA3378CF45}" type="pres">
      <dgm:prSet presAssocID="{0332EEF8-04BF-472A-9627-A3CA09050F4A}" presName="linearProcess" presStyleCnt="0"/>
      <dgm:spPr/>
    </dgm:pt>
    <dgm:pt modelId="{E44C23F7-7B89-426F-BBD8-CDA1158C7D0D}" type="pres">
      <dgm:prSet presAssocID="{238D4981-80DD-4C66-93D5-17D65AD4C713}" presName="textNode" presStyleLbl="node1" presStyleIdx="0" presStyleCnt="4">
        <dgm:presLayoutVars>
          <dgm:bulletEnabled val="1"/>
        </dgm:presLayoutVars>
      </dgm:prSet>
      <dgm:spPr/>
      <dgm:t>
        <a:bodyPr/>
        <a:lstStyle/>
        <a:p>
          <a:endParaRPr lang="en-US"/>
        </a:p>
      </dgm:t>
    </dgm:pt>
    <dgm:pt modelId="{578280A6-58D5-4A4D-8250-AC0AD62DBFE7}" type="pres">
      <dgm:prSet presAssocID="{AF600703-0185-459D-94DF-EA0489B1E0E2}" presName="sibTrans" presStyleCnt="0"/>
      <dgm:spPr/>
    </dgm:pt>
    <dgm:pt modelId="{B6EE557A-16F1-4A4E-993E-457AD74E6416}" type="pres">
      <dgm:prSet presAssocID="{18FF9426-095C-4D42-9B19-8BFE57A9356C}" presName="textNode" presStyleLbl="node1" presStyleIdx="1" presStyleCnt="4">
        <dgm:presLayoutVars>
          <dgm:bulletEnabled val="1"/>
        </dgm:presLayoutVars>
      </dgm:prSet>
      <dgm:spPr/>
      <dgm:t>
        <a:bodyPr/>
        <a:lstStyle/>
        <a:p>
          <a:endParaRPr lang="en-US"/>
        </a:p>
      </dgm:t>
    </dgm:pt>
    <dgm:pt modelId="{0FC54C3E-D82E-4F41-BC76-ACBC1666A685}" type="pres">
      <dgm:prSet presAssocID="{1ECAA5FA-82C9-4112-A31F-807DD6240029}" presName="sibTrans" presStyleCnt="0"/>
      <dgm:spPr/>
    </dgm:pt>
    <dgm:pt modelId="{1E3B5BDD-C4B4-4A0A-B030-E395EDFBADB5}" type="pres">
      <dgm:prSet presAssocID="{9C4980A4-0BC6-4375-9E29-8E5A0083AB1B}" presName="textNode" presStyleLbl="node1" presStyleIdx="2" presStyleCnt="4">
        <dgm:presLayoutVars>
          <dgm:bulletEnabled val="1"/>
        </dgm:presLayoutVars>
      </dgm:prSet>
      <dgm:spPr/>
      <dgm:t>
        <a:bodyPr/>
        <a:lstStyle/>
        <a:p>
          <a:endParaRPr lang="en-US"/>
        </a:p>
      </dgm:t>
    </dgm:pt>
    <dgm:pt modelId="{9A64F5D4-2E5E-4617-9F34-92FEF3C67797}" type="pres">
      <dgm:prSet presAssocID="{36147F94-958C-4AFF-B705-D728780D5AB3}" presName="sibTrans" presStyleCnt="0"/>
      <dgm:spPr/>
    </dgm:pt>
    <dgm:pt modelId="{CE09024C-F298-4C04-8E0A-028B17A994E8}" type="pres">
      <dgm:prSet presAssocID="{619931B4-9FEC-4394-B525-37DA766E7482}" presName="textNode" presStyleLbl="node1" presStyleIdx="3" presStyleCnt="4">
        <dgm:presLayoutVars>
          <dgm:bulletEnabled val="1"/>
        </dgm:presLayoutVars>
      </dgm:prSet>
      <dgm:spPr/>
      <dgm:t>
        <a:bodyPr/>
        <a:lstStyle/>
        <a:p>
          <a:endParaRPr lang="en-US"/>
        </a:p>
      </dgm:t>
    </dgm:pt>
  </dgm:ptLst>
  <dgm:cxnLst>
    <dgm:cxn modelId="{922458F7-97D0-44EB-A760-A0DD4BB731F6}" type="presOf" srcId="{0332EEF8-04BF-472A-9627-A3CA09050F4A}" destId="{E3B740DF-29BC-401F-B6A1-FA05ED66F903}" srcOrd="0" destOrd="0" presId="urn:microsoft.com/office/officeart/2005/8/layout/hProcess9"/>
    <dgm:cxn modelId="{7CE3FCD4-8DB2-4DDD-8473-68FAE304C1C1}" type="presOf" srcId="{238D4981-80DD-4C66-93D5-17D65AD4C713}" destId="{E44C23F7-7B89-426F-BBD8-CDA1158C7D0D}" srcOrd="0" destOrd="0" presId="urn:microsoft.com/office/officeart/2005/8/layout/hProcess9"/>
    <dgm:cxn modelId="{7AE010E4-D410-430F-A295-30053FF11E3D}" srcId="{0332EEF8-04BF-472A-9627-A3CA09050F4A}" destId="{238D4981-80DD-4C66-93D5-17D65AD4C713}" srcOrd="0" destOrd="0" parTransId="{3718BC77-2764-419E-A20F-D539262139B7}" sibTransId="{AF600703-0185-459D-94DF-EA0489B1E0E2}"/>
    <dgm:cxn modelId="{9FE67D3B-7A95-4843-B29F-0BC40C1676D1}" type="presOf" srcId="{619931B4-9FEC-4394-B525-37DA766E7482}" destId="{CE09024C-F298-4C04-8E0A-028B17A994E8}" srcOrd="0" destOrd="0" presId="urn:microsoft.com/office/officeart/2005/8/layout/hProcess9"/>
    <dgm:cxn modelId="{2F2875A6-4FC8-4558-A068-7D8AB45E9668}" type="presOf" srcId="{9C4980A4-0BC6-4375-9E29-8E5A0083AB1B}" destId="{1E3B5BDD-C4B4-4A0A-B030-E395EDFBADB5}" srcOrd="0" destOrd="0" presId="urn:microsoft.com/office/officeart/2005/8/layout/hProcess9"/>
    <dgm:cxn modelId="{988C5E5C-55FF-42A9-8868-BD50A8917089}" srcId="{0332EEF8-04BF-472A-9627-A3CA09050F4A}" destId="{18FF9426-095C-4D42-9B19-8BFE57A9356C}" srcOrd="1" destOrd="0" parTransId="{05F38DC1-EE3C-4E8D-8130-05F8F94AA3A3}" sibTransId="{1ECAA5FA-82C9-4112-A31F-807DD6240029}"/>
    <dgm:cxn modelId="{0C30D11A-08F8-4ECB-8893-058C2B7C786B}" srcId="{0332EEF8-04BF-472A-9627-A3CA09050F4A}" destId="{619931B4-9FEC-4394-B525-37DA766E7482}" srcOrd="3" destOrd="0" parTransId="{A3B543D0-EBE5-4C8E-AB67-5CF2A9A4131B}" sibTransId="{589A2433-06F9-426F-9415-F33A178A6729}"/>
    <dgm:cxn modelId="{96C62E81-B92A-43B3-A21B-832AAAD0C37B}" srcId="{0332EEF8-04BF-472A-9627-A3CA09050F4A}" destId="{9C4980A4-0BC6-4375-9E29-8E5A0083AB1B}" srcOrd="2" destOrd="0" parTransId="{0A2D7C8B-2B87-47D0-B989-2367E9DF817A}" sibTransId="{36147F94-958C-4AFF-B705-D728780D5AB3}"/>
    <dgm:cxn modelId="{5F612BCF-B29B-4998-B740-4491DED6CCA7}" type="presOf" srcId="{18FF9426-095C-4D42-9B19-8BFE57A9356C}" destId="{B6EE557A-16F1-4A4E-993E-457AD74E6416}" srcOrd="0" destOrd="0" presId="urn:microsoft.com/office/officeart/2005/8/layout/hProcess9"/>
    <dgm:cxn modelId="{37B3BDD3-3DEC-47A3-ABDB-8A70B34CB294}" type="presParOf" srcId="{E3B740DF-29BC-401F-B6A1-FA05ED66F903}" destId="{25A89649-7F44-4DDC-BA57-A69C2B89AA77}" srcOrd="0" destOrd="0" presId="urn:microsoft.com/office/officeart/2005/8/layout/hProcess9"/>
    <dgm:cxn modelId="{47864195-E377-470F-A0D6-B3CEE316C915}" type="presParOf" srcId="{E3B740DF-29BC-401F-B6A1-FA05ED66F903}" destId="{7820047D-F29D-4BE5-9243-8AAA3378CF45}" srcOrd="1" destOrd="0" presId="urn:microsoft.com/office/officeart/2005/8/layout/hProcess9"/>
    <dgm:cxn modelId="{29DD6FB5-52B4-4596-809C-1CBF0D3F52B0}" type="presParOf" srcId="{7820047D-F29D-4BE5-9243-8AAA3378CF45}" destId="{E44C23F7-7B89-426F-BBD8-CDA1158C7D0D}" srcOrd="0" destOrd="0" presId="urn:microsoft.com/office/officeart/2005/8/layout/hProcess9"/>
    <dgm:cxn modelId="{E6662094-A7C7-4C88-A528-F1615D30483A}" type="presParOf" srcId="{7820047D-F29D-4BE5-9243-8AAA3378CF45}" destId="{578280A6-58D5-4A4D-8250-AC0AD62DBFE7}" srcOrd="1" destOrd="0" presId="urn:microsoft.com/office/officeart/2005/8/layout/hProcess9"/>
    <dgm:cxn modelId="{12B88237-A48B-45B1-88D2-434B0F2620F7}" type="presParOf" srcId="{7820047D-F29D-4BE5-9243-8AAA3378CF45}" destId="{B6EE557A-16F1-4A4E-993E-457AD74E6416}" srcOrd="2" destOrd="0" presId="urn:microsoft.com/office/officeart/2005/8/layout/hProcess9"/>
    <dgm:cxn modelId="{D99D2913-B8C5-4ABF-84AB-8C7CE7455468}" type="presParOf" srcId="{7820047D-F29D-4BE5-9243-8AAA3378CF45}" destId="{0FC54C3E-D82E-4F41-BC76-ACBC1666A685}" srcOrd="3" destOrd="0" presId="urn:microsoft.com/office/officeart/2005/8/layout/hProcess9"/>
    <dgm:cxn modelId="{5C8B58D3-3B75-4B20-872B-D4D91E1FF5D2}" type="presParOf" srcId="{7820047D-F29D-4BE5-9243-8AAA3378CF45}" destId="{1E3B5BDD-C4B4-4A0A-B030-E395EDFBADB5}" srcOrd="4" destOrd="0" presId="urn:microsoft.com/office/officeart/2005/8/layout/hProcess9"/>
    <dgm:cxn modelId="{A03B92B4-6E5C-4413-967F-B71610306832}" type="presParOf" srcId="{7820047D-F29D-4BE5-9243-8AAA3378CF45}" destId="{9A64F5D4-2E5E-4617-9F34-92FEF3C67797}" srcOrd="5" destOrd="0" presId="urn:microsoft.com/office/officeart/2005/8/layout/hProcess9"/>
    <dgm:cxn modelId="{8650E263-4031-4623-969E-1917564CD501}" type="presParOf" srcId="{7820047D-F29D-4BE5-9243-8AAA3378CF45}" destId="{CE09024C-F298-4C04-8E0A-028B17A994E8}" srcOrd="6" destOrd="0" presId="urn:microsoft.com/office/officeart/2005/8/layout/hProcess9"/>
  </dgm:cxnLst>
  <dgm:bg>
    <a:solidFill>
      <a:srgbClr val="FF0000"/>
    </a:solid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3E90D28D-EDD5-416A-8C16-A08BE9E3B6EA}" type="doc">
      <dgm:prSet loTypeId="urn:microsoft.com/office/officeart/2005/8/layout/vList5" loCatId="list" qsTypeId="urn:microsoft.com/office/officeart/2005/8/quickstyle/simple1" qsCatId="simple" csTypeId="urn:microsoft.com/office/officeart/2005/8/colors/colorful1" csCatId="colorful"/>
      <dgm:spPr/>
      <dgm:t>
        <a:bodyPr/>
        <a:lstStyle/>
        <a:p>
          <a:endParaRPr lang="en-US"/>
        </a:p>
      </dgm:t>
    </dgm:pt>
    <dgm:pt modelId="{F02E19FF-703F-4C03-BABE-58EBE1595E4D}">
      <dgm:prSet/>
      <dgm:spPr/>
      <dgm:t>
        <a:bodyPr/>
        <a:lstStyle/>
        <a:p>
          <a:pPr rtl="0"/>
          <a:r>
            <a:rPr lang="en-US" dirty="0" smtClean="0"/>
            <a:t>Design a new board game </a:t>
          </a:r>
          <a:r>
            <a:rPr lang="en-US" b="1" dirty="0" smtClean="0">
              <a:solidFill>
                <a:srgbClr val="FF0000"/>
              </a:solidFill>
            </a:rPr>
            <a:t>with a social cause</a:t>
          </a:r>
          <a:endParaRPr lang="en-US" b="1" dirty="0">
            <a:solidFill>
              <a:srgbClr val="FF0000"/>
            </a:solidFill>
          </a:endParaRPr>
        </a:p>
      </dgm:t>
    </dgm:pt>
    <dgm:pt modelId="{03FAA5BF-1309-4729-8559-0B867D1B50DA}" type="parTrans" cxnId="{58278B72-EC82-4EEB-8F01-55593899E1C6}">
      <dgm:prSet/>
      <dgm:spPr/>
      <dgm:t>
        <a:bodyPr/>
        <a:lstStyle/>
        <a:p>
          <a:endParaRPr lang="en-US"/>
        </a:p>
      </dgm:t>
    </dgm:pt>
    <dgm:pt modelId="{23DFBADF-6476-42BC-8D61-259C1CBC1BE0}" type="sibTrans" cxnId="{58278B72-EC82-4EEB-8F01-55593899E1C6}">
      <dgm:prSet/>
      <dgm:spPr/>
      <dgm:t>
        <a:bodyPr/>
        <a:lstStyle/>
        <a:p>
          <a:endParaRPr lang="en-US"/>
        </a:p>
      </dgm:t>
    </dgm:pt>
    <dgm:pt modelId="{A5880902-5632-452D-849F-3A4751B46F56}">
      <dgm:prSet/>
      <dgm:spPr/>
      <dgm:t>
        <a:bodyPr/>
        <a:lstStyle/>
        <a:p>
          <a:pPr rtl="0"/>
          <a:r>
            <a:rPr lang="en-US" dirty="0" smtClean="0">
              <a:solidFill>
                <a:srgbClr val="FF0000"/>
              </a:solidFill>
            </a:rPr>
            <a:t>Family game - Bonding</a:t>
          </a:r>
          <a:endParaRPr lang="en-US" dirty="0">
            <a:solidFill>
              <a:srgbClr val="FF0000"/>
            </a:solidFill>
          </a:endParaRPr>
        </a:p>
      </dgm:t>
    </dgm:pt>
    <dgm:pt modelId="{A5AE81AF-040D-42E0-BFDD-E93029A0CF3F}" type="parTrans" cxnId="{C70D968C-D24E-44F1-8E45-960249037F6B}">
      <dgm:prSet/>
      <dgm:spPr/>
      <dgm:t>
        <a:bodyPr/>
        <a:lstStyle/>
        <a:p>
          <a:endParaRPr lang="en-US"/>
        </a:p>
      </dgm:t>
    </dgm:pt>
    <dgm:pt modelId="{696E946C-6580-44DA-B0F8-0CA6086DD1D8}" type="sibTrans" cxnId="{C70D968C-D24E-44F1-8E45-960249037F6B}">
      <dgm:prSet/>
      <dgm:spPr/>
      <dgm:t>
        <a:bodyPr/>
        <a:lstStyle/>
        <a:p>
          <a:endParaRPr lang="en-US"/>
        </a:p>
      </dgm:t>
    </dgm:pt>
    <dgm:pt modelId="{8B727E0F-5B28-4032-B014-D9210D528B09}">
      <dgm:prSet/>
      <dgm:spPr/>
      <dgm:t>
        <a:bodyPr/>
        <a:lstStyle/>
        <a:p>
          <a:pPr rtl="0"/>
          <a:r>
            <a:rPr lang="en-US" dirty="0" smtClean="0">
              <a:solidFill>
                <a:srgbClr val="FF0000"/>
              </a:solidFill>
            </a:rPr>
            <a:t>Party game - Fun</a:t>
          </a:r>
          <a:endParaRPr lang="en-US" dirty="0">
            <a:solidFill>
              <a:srgbClr val="FF0000"/>
            </a:solidFill>
          </a:endParaRPr>
        </a:p>
      </dgm:t>
    </dgm:pt>
    <dgm:pt modelId="{F9DF3138-DA29-4715-B42D-EAD4B85EF921}" type="parTrans" cxnId="{3E9E36F0-BB20-412E-A069-3F7E7D8EEF46}">
      <dgm:prSet/>
      <dgm:spPr/>
      <dgm:t>
        <a:bodyPr/>
        <a:lstStyle/>
        <a:p>
          <a:endParaRPr lang="en-US"/>
        </a:p>
      </dgm:t>
    </dgm:pt>
    <dgm:pt modelId="{756E3FCE-DAEB-482C-92B3-0586E796209E}" type="sibTrans" cxnId="{3E9E36F0-BB20-412E-A069-3F7E7D8EEF46}">
      <dgm:prSet/>
      <dgm:spPr/>
      <dgm:t>
        <a:bodyPr/>
        <a:lstStyle/>
        <a:p>
          <a:endParaRPr lang="en-US"/>
        </a:p>
      </dgm:t>
    </dgm:pt>
    <dgm:pt modelId="{64962C2A-4E47-4F97-BC6E-1DADDEF4E48C}">
      <dgm:prSet/>
      <dgm:spPr/>
      <dgm:t>
        <a:bodyPr/>
        <a:lstStyle/>
        <a:p>
          <a:pPr rtl="0"/>
          <a:r>
            <a:rPr lang="en-US" dirty="0" smtClean="0">
              <a:solidFill>
                <a:srgbClr val="FF0000"/>
              </a:solidFill>
            </a:rPr>
            <a:t>Educational game – Skill, Knowledge, Language</a:t>
          </a:r>
          <a:endParaRPr lang="en-US" dirty="0">
            <a:solidFill>
              <a:srgbClr val="FF0000"/>
            </a:solidFill>
          </a:endParaRPr>
        </a:p>
      </dgm:t>
    </dgm:pt>
    <dgm:pt modelId="{41382FB4-328D-4F91-B662-74495C45622F}" type="parTrans" cxnId="{743C4740-D8D2-4DF8-8D13-0518AF0D8A93}">
      <dgm:prSet/>
      <dgm:spPr/>
      <dgm:t>
        <a:bodyPr/>
        <a:lstStyle/>
        <a:p>
          <a:endParaRPr lang="en-US"/>
        </a:p>
      </dgm:t>
    </dgm:pt>
    <dgm:pt modelId="{5BADD118-6ADC-4E85-8DC3-98A3855BFCDE}" type="sibTrans" cxnId="{743C4740-D8D2-4DF8-8D13-0518AF0D8A93}">
      <dgm:prSet/>
      <dgm:spPr/>
      <dgm:t>
        <a:bodyPr/>
        <a:lstStyle/>
        <a:p>
          <a:endParaRPr lang="en-US"/>
        </a:p>
      </dgm:t>
    </dgm:pt>
    <dgm:pt modelId="{2439FF1D-47F6-47B5-8E6B-6C7267DF76E6}">
      <dgm:prSet/>
      <dgm:spPr/>
      <dgm:t>
        <a:bodyPr/>
        <a:lstStyle/>
        <a:p>
          <a:pPr rtl="0"/>
          <a:r>
            <a:rPr lang="en-US" dirty="0" smtClean="0">
              <a:solidFill>
                <a:srgbClr val="FF0000"/>
              </a:solidFill>
            </a:rPr>
            <a:t>Skill based games – Fastest finger on the buzzer? </a:t>
          </a:r>
          <a:endParaRPr lang="en-US" dirty="0">
            <a:solidFill>
              <a:srgbClr val="FF0000"/>
            </a:solidFill>
          </a:endParaRPr>
        </a:p>
      </dgm:t>
    </dgm:pt>
    <dgm:pt modelId="{BDCA0A78-326D-47D0-BA1A-CCED77BB57C0}" type="parTrans" cxnId="{D3B79423-7EB0-420B-A8F3-986D08D63F56}">
      <dgm:prSet/>
      <dgm:spPr/>
      <dgm:t>
        <a:bodyPr/>
        <a:lstStyle/>
        <a:p>
          <a:endParaRPr lang="en-US"/>
        </a:p>
      </dgm:t>
    </dgm:pt>
    <dgm:pt modelId="{F5266C01-4BE6-4CDD-B2F1-24408DE8F199}" type="sibTrans" cxnId="{D3B79423-7EB0-420B-A8F3-986D08D63F56}">
      <dgm:prSet/>
      <dgm:spPr/>
      <dgm:t>
        <a:bodyPr/>
        <a:lstStyle/>
        <a:p>
          <a:endParaRPr lang="en-US"/>
        </a:p>
      </dgm:t>
    </dgm:pt>
    <dgm:pt modelId="{38054F94-1D7D-4C55-88F1-7B32E87E2FC9}" type="pres">
      <dgm:prSet presAssocID="{3E90D28D-EDD5-416A-8C16-A08BE9E3B6EA}" presName="Name0" presStyleCnt="0">
        <dgm:presLayoutVars>
          <dgm:dir/>
          <dgm:animLvl val="lvl"/>
          <dgm:resizeHandles val="exact"/>
        </dgm:presLayoutVars>
      </dgm:prSet>
      <dgm:spPr/>
    </dgm:pt>
    <dgm:pt modelId="{2D84E2C9-3D4C-4C56-B791-9DF27044AF77}" type="pres">
      <dgm:prSet presAssocID="{F02E19FF-703F-4C03-BABE-58EBE1595E4D}" presName="linNode" presStyleCnt="0"/>
      <dgm:spPr/>
    </dgm:pt>
    <dgm:pt modelId="{0C6C62F4-E82A-4AB3-8AF6-AA9941B40B01}" type="pres">
      <dgm:prSet presAssocID="{F02E19FF-703F-4C03-BABE-58EBE1595E4D}" presName="parentText" presStyleLbl="node1" presStyleIdx="0" presStyleCnt="1">
        <dgm:presLayoutVars>
          <dgm:chMax val="1"/>
          <dgm:bulletEnabled val="1"/>
        </dgm:presLayoutVars>
      </dgm:prSet>
      <dgm:spPr/>
    </dgm:pt>
    <dgm:pt modelId="{3DB7DCED-88D5-4C87-B8FB-C4BCBFF346ED}" type="pres">
      <dgm:prSet presAssocID="{F02E19FF-703F-4C03-BABE-58EBE1595E4D}" presName="descendantText" presStyleLbl="alignAccFollowNode1" presStyleIdx="0" presStyleCnt="1">
        <dgm:presLayoutVars>
          <dgm:bulletEnabled val="1"/>
        </dgm:presLayoutVars>
      </dgm:prSet>
      <dgm:spPr/>
    </dgm:pt>
  </dgm:ptLst>
  <dgm:cxnLst>
    <dgm:cxn modelId="{F5C88173-6A7D-4D6C-8606-6DF581427C50}" type="presOf" srcId="{A5880902-5632-452D-849F-3A4751B46F56}" destId="{3DB7DCED-88D5-4C87-B8FB-C4BCBFF346ED}" srcOrd="0" destOrd="0" presId="urn:microsoft.com/office/officeart/2005/8/layout/vList5"/>
    <dgm:cxn modelId="{39A97B7F-BC94-40BC-8782-8F9DFAB0250B}" type="presOf" srcId="{2439FF1D-47F6-47B5-8E6B-6C7267DF76E6}" destId="{3DB7DCED-88D5-4C87-B8FB-C4BCBFF346ED}" srcOrd="0" destOrd="3" presId="urn:microsoft.com/office/officeart/2005/8/layout/vList5"/>
    <dgm:cxn modelId="{1CC5E924-E595-42D0-ABEA-7334A5C3A8CE}" type="presOf" srcId="{F02E19FF-703F-4C03-BABE-58EBE1595E4D}" destId="{0C6C62F4-E82A-4AB3-8AF6-AA9941B40B01}" srcOrd="0" destOrd="0" presId="urn:microsoft.com/office/officeart/2005/8/layout/vList5"/>
    <dgm:cxn modelId="{58278B72-EC82-4EEB-8F01-55593899E1C6}" srcId="{3E90D28D-EDD5-416A-8C16-A08BE9E3B6EA}" destId="{F02E19FF-703F-4C03-BABE-58EBE1595E4D}" srcOrd="0" destOrd="0" parTransId="{03FAA5BF-1309-4729-8559-0B867D1B50DA}" sibTransId="{23DFBADF-6476-42BC-8D61-259C1CBC1BE0}"/>
    <dgm:cxn modelId="{C70D968C-D24E-44F1-8E45-960249037F6B}" srcId="{F02E19FF-703F-4C03-BABE-58EBE1595E4D}" destId="{A5880902-5632-452D-849F-3A4751B46F56}" srcOrd="0" destOrd="0" parTransId="{A5AE81AF-040D-42E0-BFDD-E93029A0CF3F}" sibTransId="{696E946C-6580-44DA-B0F8-0CA6086DD1D8}"/>
    <dgm:cxn modelId="{2A3CE86E-D4F8-48BD-B716-2A845FD68D06}" type="presOf" srcId="{64962C2A-4E47-4F97-BC6E-1DADDEF4E48C}" destId="{3DB7DCED-88D5-4C87-B8FB-C4BCBFF346ED}" srcOrd="0" destOrd="2" presId="urn:microsoft.com/office/officeart/2005/8/layout/vList5"/>
    <dgm:cxn modelId="{0366A5E7-0091-4044-82CF-A20173687D37}" type="presOf" srcId="{8B727E0F-5B28-4032-B014-D9210D528B09}" destId="{3DB7DCED-88D5-4C87-B8FB-C4BCBFF346ED}" srcOrd="0" destOrd="1" presId="urn:microsoft.com/office/officeart/2005/8/layout/vList5"/>
    <dgm:cxn modelId="{EDB4A45E-E918-4C85-AB47-D57AC89E0747}" type="presOf" srcId="{3E90D28D-EDD5-416A-8C16-A08BE9E3B6EA}" destId="{38054F94-1D7D-4C55-88F1-7B32E87E2FC9}" srcOrd="0" destOrd="0" presId="urn:microsoft.com/office/officeart/2005/8/layout/vList5"/>
    <dgm:cxn modelId="{743C4740-D8D2-4DF8-8D13-0518AF0D8A93}" srcId="{F02E19FF-703F-4C03-BABE-58EBE1595E4D}" destId="{64962C2A-4E47-4F97-BC6E-1DADDEF4E48C}" srcOrd="2" destOrd="0" parTransId="{41382FB4-328D-4F91-B662-74495C45622F}" sibTransId="{5BADD118-6ADC-4E85-8DC3-98A3855BFCDE}"/>
    <dgm:cxn modelId="{3E9E36F0-BB20-412E-A069-3F7E7D8EEF46}" srcId="{F02E19FF-703F-4C03-BABE-58EBE1595E4D}" destId="{8B727E0F-5B28-4032-B014-D9210D528B09}" srcOrd="1" destOrd="0" parTransId="{F9DF3138-DA29-4715-B42D-EAD4B85EF921}" sibTransId="{756E3FCE-DAEB-482C-92B3-0586E796209E}"/>
    <dgm:cxn modelId="{D3B79423-7EB0-420B-A8F3-986D08D63F56}" srcId="{F02E19FF-703F-4C03-BABE-58EBE1595E4D}" destId="{2439FF1D-47F6-47B5-8E6B-6C7267DF76E6}" srcOrd="3" destOrd="0" parTransId="{BDCA0A78-326D-47D0-BA1A-CCED77BB57C0}" sibTransId="{F5266C01-4BE6-4CDD-B2F1-24408DE8F199}"/>
    <dgm:cxn modelId="{E8D31F39-5E0E-46E2-BD3A-8D2DCBFDD202}" type="presParOf" srcId="{38054F94-1D7D-4C55-88F1-7B32E87E2FC9}" destId="{2D84E2C9-3D4C-4C56-B791-9DF27044AF77}" srcOrd="0" destOrd="0" presId="urn:microsoft.com/office/officeart/2005/8/layout/vList5"/>
    <dgm:cxn modelId="{AB464D40-AB8C-4138-8A88-A67A01EAD315}" type="presParOf" srcId="{2D84E2C9-3D4C-4C56-B791-9DF27044AF77}" destId="{0C6C62F4-E82A-4AB3-8AF6-AA9941B40B01}" srcOrd="0" destOrd="0" presId="urn:microsoft.com/office/officeart/2005/8/layout/vList5"/>
    <dgm:cxn modelId="{4FDEDEFB-F7B1-42BF-9DAB-DE0DBBD150E8}" type="presParOf" srcId="{2D84E2C9-3D4C-4C56-B791-9DF27044AF77}" destId="{3DB7DCED-88D5-4C87-B8FB-C4BCBFF346ED}"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41FF55E0-9322-45CA-A4B7-ACF602B2B1D7}" type="doc">
      <dgm:prSet loTypeId="urn:microsoft.com/office/officeart/2005/8/layout/hProcess9" loCatId="process" qsTypeId="urn:microsoft.com/office/officeart/2005/8/quickstyle/simple1" qsCatId="simple" csTypeId="urn:microsoft.com/office/officeart/2005/8/colors/accent2_2" csCatId="accent2" phldr="1"/>
      <dgm:spPr/>
      <dgm:t>
        <a:bodyPr/>
        <a:lstStyle/>
        <a:p>
          <a:endParaRPr lang="en-US"/>
        </a:p>
      </dgm:t>
    </dgm:pt>
    <dgm:pt modelId="{F5425EA6-515C-4A1F-B587-D63A47564544}">
      <dgm:prSet/>
      <dgm:spPr/>
      <dgm:t>
        <a:bodyPr/>
        <a:lstStyle/>
        <a:p>
          <a:pPr rtl="0"/>
          <a:r>
            <a:rPr lang="en-US" smtClean="0"/>
            <a:t>Cards</a:t>
          </a:r>
          <a:endParaRPr lang="en-US"/>
        </a:p>
      </dgm:t>
    </dgm:pt>
    <dgm:pt modelId="{74256EA9-0F30-4A74-A324-E40C3C5F5112}" type="parTrans" cxnId="{1E308469-1CDE-4DA5-8F68-FC91EDA9F642}">
      <dgm:prSet/>
      <dgm:spPr/>
      <dgm:t>
        <a:bodyPr/>
        <a:lstStyle/>
        <a:p>
          <a:endParaRPr lang="en-US"/>
        </a:p>
      </dgm:t>
    </dgm:pt>
    <dgm:pt modelId="{57211E30-D3E2-4FC6-8608-2BAB0158F728}" type="sibTrans" cxnId="{1E308469-1CDE-4DA5-8F68-FC91EDA9F642}">
      <dgm:prSet/>
      <dgm:spPr/>
      <dgm:t>
        <a:bodyPr/>
        <a:lstStyle/>
        <a:p>
          <a:endParaRPr lang="en-US"/>
        </a:p>
      </dgm:t>
    </dgm:pt>
    <dgm:pt modelId="{DCD38EA6-761F-4BD7-AC6A-E9DE069EF747}">
      <dgm:prSet/>
      <dgm:spPr/>
      <dgm:t>
        <a:bodyPr/>
        <a:lstStyle/>
        <a:p>
          <a:pPr rtl="0"/>
          <a:r>
            <a:rPr lang="en-US" smtClean="0"/>
            <a:t>Dices</a:t>
          </a:r>
          <a:endParaRPr lang="en-US"/>
        </a:p>
      </dgm:t>
    </dgm:pt>
    <dgm:pt modelId="{4AD25B3B-D89E-4218-98EF-F53FFD953B1C}" type="parTrans" cxnId="{1B82DE50-42CA-4707-B754-4C38DDD87504}">
      <dgm:prSet/>
      <dgm:spPr/>
      <dgm:t>
        <a:bodyPr/>
        <a:lstStyle/>
        <a:p>
          <a:endParaRPr lang="en-US"/>
        </a:p>
      </dgm:t>
    </dgm:pt>
    <dgm:pt modelId="{C55FA45A-3465-41F8-8428-06EE4D5213B7}" type="sibTrans" cxnId="{1B82DE50-42CA-4707-B754-4C38DDD87504}">
      <dgm:prSet/>
      <dgm:spPr/>
      <dgm:t>
        <a:bodyPr/>
        <a:lstStyle/>
        <a:p>
          <a:endParaRPr lang="en-US"/>
        </a:p>
      </dgm:t>
    </dgm:pt>
    <dgm:pt modelId="{DC0276CF-E556-48AE-98C9-EC6D3ECF1A3B}">
      <dgm:prSet/>
      <dgm:spPr/>
      <dgm:t>
        <a:bodyPr/>
        <a:lstStyle/>
        <a:p>
          <a:pPr rtl="0"/>
          <a:r>
            <a:rPr lang="en-US" smtClean="0"/>
            <a:t>Chips</a:t>
          </a:r>
          <a:endParaRPr lang="en-US"/>
        </a:p>
      </dgm:t>
    </dgm:pt>
    <dgm:pt modelId="{A0024351-C97D-41DC-BC35-7003270BE007}" type="parTrans" cxnId="{8EADCB09-DAF5-4F3D-AAED-23F4B2927A09}">
      <dgm:prSet/>
      <dgm:spPr/>
      <dgm:t>
        <a:bodyPr/>
        <a:lstStyle/>
        <a:p>
          <a:endParaRPr lang="en-US"/>
        </a:p>
      </dgm:t>
    </dgm:pt>
    <dgm:pt modelId="{B6861CC1-C33D-4C5B-A7B3-9AF8E5796367}" type="sibTrans" cxnId="{8EADCB09-DAF5-4F3D-AAED-23F4B2927A09}">
      <dgm:prSet/>
      <dgm:spPr/>
      <dgm:t>
        <a:bodyPr/>
        <a:lstStyle/>
        <a:p>
          <a:endParaRPr lang="en-US"/>
        </a:p>
      </dgm:t>
    </dgm:pt>
    <dgm:pt modelId="{BD2EDD3F-7D96-4FBA-9AAA-39706D1DB230}">
      <dgm:prSet/>
      <dgm:spPr/>
      <dgm:t>
        <a:bodyPr/>
        <a:lstStyle/>
        <a:p>
          <a:pPr rtl="0"/>
          <a:r>
            <a:rPr lang="en-US" smtClean="0"/>
            <a:t>Coins</a:t>
          </a:r>
          <a:endParaRPr lang="en-US"/>
        </a:p>
      </dgm:t>
    </dgm:pt>
    <dgm:pt modelId="{ECD14698-1EE8-4080-A1ED-0661F9AF550A}" type="parTrans" cxnId="{3E74E5E6-AF41-419D-8511-F44A256BA17C}">
      <dgm:prSet/>
      <dgm:spPr/>
      <dgm:t>
        <a:bodyPr/>
        <a:lstStyle/>
        <a:p>
          <a:endParaRPr lang="en-US"/>
        </a:p>
      </dgm:t>
    </dgm:pt>
    <dgm:pt modelId="{3398CC58-1023-4242-94D0-30F57A800190}" type="sibTrans" cxnId="{3E74E5E6-AF41-419D-8511-F44A256BA17C}">
      <dgm:prSet/>
      <dgm:spPr/>
      <dgm:t>
        <a:bodyPr/>
        <a:lstStyle/>
        <a:p>
          <a:endParaRPr lang="en-US"/>
        </a:p>
      </dgm:t>
    </dgm:pt>
    <dgm:pt modelId="{40E6C51F-EB01-47EF-AE16-CA31B76A66B4}">
      <dgm:prSet/>
      <dgm:spPr/>
      <dgm:t>
        <a:bodyPr/>
        <a:lstStyle/>
        <a:p>
          <a:pPr rtl="0"/>
          <a:r>
            <a:rPr lang="en-US" dirty="0" smtClean="0"/>
            <a:t>Flash cards</a:t>
          </a:r>
          <a:endParaRPr lang="en-US" dirty="0"/>
        </a:p>
      </dgm:t>
    </dgm:pt>
    <dgm:pt modelId="{FE422DC4-9211-477F-8AA5-E6C3B935E171}" type="parTrans" cxnId="{70AB1ADD-315F-480F-A27D-269D0A17E7F7}">
      <dgm:prSet/>
      <dgm:spPr/>
      <dgm:t>
        <a:bodyPr/>
        <a:lstStyle/>
        <a:p>
          <a:endParaRPr lang="en-US"/>
        </a:p>
      </dgm:t>
    </dgm:pt>
    <dgm:pt modelId="{0A9F34BF-6828-4096-8CAD-6A6A919218EB}" type="sibTrans" cxnId="{70AB1ADD-315F-480F-A27D-269D0A17E7F7}">
      <dgm:prSet/>
      <dgm:spPr/>
      <dgm:t>
        <a:bodyPr/>
        <a:lstStyle/>
        <a:p>
          <a:endParaRPr lang="en-US"/>
        </a:p>
      </dgm:t>
    </dgm:pt>
    <dgm:pt modelId="{45CED733-A662-4869-BA33-3864ECA7EF6F}">
      <dgm:prSet/>
      <dgm:spPr/>
      <dgm:t>
        <a:bodyPr/>
        <a:lstStyle/>
        <a:p>
          <a:pPr rtl="0"/>
          <a:r>
            <a:rPr lang="en-US" dirty="0" smtClean="0"/>
            <a:t>…</a:t>
          </a:r>
          <a:endParaRPr lang="en-US" dirty="0"/>
        </a:p>
      </dgm:t>
    </dgm:pt>
    <dgm:pt modelId="{4B365F20-2FAD-4EF3-A917-AF6559CDC435}" type="parTrans" cxnId="{358C7D28-5BD3-4153-B755-47B16B9D0B0F}">
      <dgm:prSet/>
      <dgm:spPr/>
      <dgm:t>
        <a:bodyPr/>
        <a:lstStyle/>
        <a:p>
          <a:endParaRPr lang="en-US"/>
        </a:p>
      </dgm:t>
    </dgm:pt>
    <dgm:pt modelId="{2E50C1FF-DECC-4A71-B1AB-6FFC9D98F903}" type="sibTrans" cxnId="{358C7D28-5BD3-4153-B755-47B16B9D0B0F}">
      <dgm:prSet/>
      <dgm:spPr/>
      <dgm:t>
        <a:bodyPr/>
        <a:lstStyle/>
        <a:p>
          <a:endParaRPr lang="en-US"/>
        </a:p>
      </dgm:t>
    </dgm:pt>
    <dgm:pt modelId="{66416D8B-17BA-44AD-9C47-ECF0381E5362}" type="pres">
      <dgm:prSet presAssocID="{41FF55E0-9322-45CA-A4B7-ACF602B2B1D7}" presName="CompostProcess" presStyleCnt="0">
        <dgm:presLayoutVars>
          <dgm:dir/>
          <dgm:resizeHandles val="exact"/>
        </dgm:presLayoutVars>
      </dgm:prSet>
      <dgm:spPr/>
      <dgm:t>
        <a:bodyPr/>
        <a:lstStyle/>
        <a:p>
          <a:endParaRPr lang="en-US"/>
        </a:p>
      </dgm:t>
    </dgm:pt>
    <dgm:pt modelId="{7476C144-130D-419F-9104-539171FA0E58}" type="pres">
      <dgm:prSet presAssocID="{41FF55E0-9322-45CA-A4B7-ACF602B2B1D7}" presName="arrow" presStyleLbl="bgShp" presStyleIdx="0" presStyleCnt="1"/>
      <dgm:spPr/>
    </dgm:pt>
    <dgm:pt modelId="{079AA8D6-F678-4944-8998-8EFD466D0692}" type="pres">
      <dgm:prSet presAssocID="{41FF55E0-9322-45CA-A4B7-ACF602B2B1D7}" presName="linearProcess" presStyleCnt="0"/>
      <dgm:spPr/>
    </dgm:pt>
    <dgm:pt modelId="{878E087D-EBFA-48F7-ADCF-22E42A3CC46C}" type="pres">
      <dgm:prSet presAssocID="{F5425EA6-515C-4A1F-B587-D63A47564544}" presName="textNode" presStyleLbl="node1" presStyleIdx="0" presStyleCnt="6">
        <dgm:presLayoutVars>
          <dgm:bulletEnabled val="1"/>
        </dgm:presLayoutVars>
      </dgm:prSet>
      <dgm:spPr/>
      <dgm:t>
        <a:bodyPr/>
        <a:lstStyle/>
        <a:p>
          <a:endParaRPr lang="en-US"/>
        </a:p>
      </dgm:t>
    </dgm:pt>
    <dgm:pt modelId="{3966A258-28AB-47EF-8C15-165442C0A867}" type="pres">
      <dgm:prSet presAssocID="{57211E30-D3E2-4FC6-8608-2BAB0158F728}" presName="sibTrans" presStyleCnt="0"/>
      <dgm:spPr/>
    </dgm:pt>
    <dgm:pt modelId="{C6691985-5F3A-406E-9A23-77DCAD6234C4}" type="pres">
      <dgm:prSet presAssocID="{DCD38EA6-761F-4BD7-AC6A-E9DE069EF747}" presName="textNode" presStyleLbl="node1" presStyleIdx="1" presStyleCnt="6">
        <dgm:presLayoutVars>
          <dgm:bulletEnabled val="1"/>
        </dgm:presLayoutVars>
      </dgm:prSet>
      <dgm:spPr/>
      <dgm:t>
        <a:bodyPr/>
        <a:lstStyle/>
        <a:p>
          <a:endParaRPr lang="en-US"/>
        </a:p>
      </dgm:t>
    </dgm:pt>
    <dgm:pt modelId="{E37898CD-1250-459D-96A4-2A705D2AA531}" type="pres">
      <dgm:prSet presAssocID="{C55FA45A-3465-41F8-8428-06EE4D5213B7}" presName="sibTrans" presStyleCnt="0"/>
      <dgm:spPr/>
    </dgm:pt>
    <dgm:pt modelId="{EBCED5FF-0BB9-4CA3-899B-766199F04A46}" type="pres">
      <dgm:prSet presAssocID="{DC0276CF-E556-48AE-98C9-EC6D3ECF1A3B}" presName="textNode" presStyleLbl="node1" presStyleIdx="2" presStyleCnt="6">
        <dgm:presLayoutVars>
          <dgm:bulletEnabled val="1"/>
        </dgm:presLayoutVars>
      </dgm:prSet>
      <dgm:spPr/>
      <dgm:t>
        <a:bodyPr/>
        <a:lstStyle/>
        <a:p>
          <a:endParaRPr lang="en-US"/>
        </a:p>
      </dgm:t>
    </dgm:pt>
    <dgm:pt modelId="{5A8EDD98-3367-43BB-9AA5-345837F4109C}" type="pres">
      <dgm:prSet presAssocID="{B6861CC1-C33D-4C5B-A7B3-9AF8E5796367}" presName="sibTrans" presStyleCnt="0"/>
      <dgm:spPr/>
    </dgm:pt>
    <dgm:pt modelId="{0592BC88-F65D-428E-8A68-870698B986A1}" type="pres">
      <dgm:prSet presAssocID="{BD2EDD3F-7D96-4FBA-9AAA-39706D1DB230}" presName="textNode" presStyleLbl="node1" presStyleIdx="3" presStyleCnt="6">
        <dgm:presLayoutVars>
          <dgm:bulletEnabled val="1"/>
        </dgm:presLayoutVars>
      </dgm:prSet>
      <dgm:spPr/>
      <dgm:t>
        <a:bodyPr/>
        <a:lstStyle/>
        <a:p>
          <a:endParaRPr lang="en-US"/>
        </a:p>
      </dgm:t>
    </dgm:pt>
    <dgm:pt modelId="{21B89657-28BD-4440-8C57-C8E90BEF91BE}" type="pres">
      <dgm:prSet presAssocID="{3398CC58-1023-4242-94D0-30F57A800190}" presName="sibTrans" presStyleCnt="0"/>
      <dgm:spPr/>
    </dgm:pt>
    <dgm:pt modelId="{4FB41C20-A550-483A-B09C-8ACD5263A646}" type="pres">
      <dgm:prSet presAssocID="{40E6C51F-EB01-47EF-AE16-CA31B76A66B4}" presName="textNode" presStyleLbl="node1" presStyleIdx="4" presStyleCnt="6">
        <dgm:presLayoutVars>
          <dgm:bulletEnabled val="1"/>
        </dgm:presLayoutVars>
      </dgm:prSet>
      <dgm:spPr/>
      <dgm:t>
        <a:bodyPr/>
        <a:lstStyle/>
        <a:p>
          <a:endParaRPr lang="en-US"/>
        </a:p>
      </dgm:t>
    </dgm:pt>
    <dgm:pt modelId="{DA604227-78A3-4025-986C-1FCC88261451}" type="pres">
      <dgm:prSet presAssocID="{0A9F34BF-6828-4096-8CAD-6A6A919218EB}" presName="sibTrans" presStyleCnt="0"/>
      <dgm:spPr/>
    </dgm:pt>
    <dgm:pt modelId="{2CDD5A37-8CEC-416E-9B05-795E0AA8B892}" type="pres">
      <dgm:prSet presAssocID="{45CED733-A662-4869-BA33-3864ECA7EF6F}" presName="textNode" presStyleLbl="node1" presStyleIdx="5" presStyleCnt="6">
        <dgm:presLayoutVars>
          <dgm:bulletEnabled val="1"/>
        </dgm:presLayoutVars>
      </dgm:prSet>
      <dgm:spPr/>
      <dgm:t>
        <a:bodyPr/>
        <a:lstStyle/>
        <a:p>
          <a:endParaRPr lang="en-US"/>
        </a:p>
      </dgm:t>
    </dgm:pt>
  </dgm:ptLst>
  <dgm:cxnLst>
    <dgm:cxn modelId="{70AB1ADD-315F-480F-A27D-269D0A17E7F7}" srcId="{41FF55E0-9322-45CA-A4B7-ACF602B2B1D7}" destId="{40E6C51F-EB01-47EF-AE16-CA31B76A66B4}" srcOrd="4" destOrd="0" parTransId="{FE422DC4-9211-477F-8AA5-E6C3B935E171}" sibTransId="{0A9F34BF-6828-4096-8CAD-6A6A919218EB}"/>
    <dgm:cxn modelId="{65607EA5-2DD5-4930-981C-4ECF0EC5C2CA}" type="presOf" srcId="{F5425EA6-515C-4A1F-B587-D63A47564544}" destId="{878E087D-EBFA-48F7-ADCF-22E42A3CC46C}" srcOrd="0" destOrd="0" presId="urn:microsoft.com/office/officeart/2005/8/layout/hProcess9"/>
    <dgm:cxn modelId="{1E308469-1CDE-4DA5-8F68-FC91EDA9F642}" srcId="{41FF55E0-9322-45CA-A4B7-ACF602B2B1D7}" destId="{F5425EA6-515C-4A1F-B587-D63A47564544}" srcOrd="0" destOrd="0" parTransId="{74256EA9-0F30-4A74-A324-E40C3C5F5112}" sibTransId="{57211E30-D3E2-4FC6-8608-2BAB0158F728}"/>
    <dgm:cxn modelId="{358C7D28-5BD3-4153-B755-47B16B9D0B0F}" srcId="{41FF55E0-9322-45CA-A4B7-ACF602B2B1D7}" destId="{45CED733-A662-4869-BA33-3864ECA7EF6F}" srcOrd="5" destOrd="0" parTransId="{4B365F20-2FAD-4EF3-A917-AF6559CDC435}" sibTransId="{2E50C1FF-DECC-4A71-B1AB-6FFC9D98F903}"/>
    <dgm:cxn modelId="{1202BA06-6009-45C7-89C7-79D51A730928}" type="presOf" srcId="{45CED733-A662-4869-BA33-3864ECA7EF6F}" destId="{2CDD5A37-8CEC-416E-9B05-795E0AA8B892}" srcOrd="0" destOrd="0" presId="urn:microsoft.com/office/officeart/2005/8/layout/hProcess9"/>
    <dgm:cxn modelId="{8EADCB09-DAF5-4F3D-AAED-23F4B2927A09}" srcId="{41FF55E0-9322-45CA-A4B7-ACF602B2B1D7}" destId="{DC0276CF-E556-48AE-98C9-EC6D3ECF1A3B}" srcOrd="2" destOrd="0" parTransId="{A0024351-C97D-41DC-BC35-7003270BE007}" sibTransId="{B6861CC1-C33D-4C5B-A7B3-9AF8E5796367}"/>
    <dgm:cxn modelId="{613A1D40-CF6C-4CBF-9FB9-0294A645F1ED}" type="presOf" srcId="{40E6C51F-EB01-47EF-AE16-CA31B76A66B4}" destId="{4FB41C20-A550-483A-B09C-8ACD5263A646}" srcOrd="0" destOrd="0" presId="urn:microsoft.com/office/officeart/2005/8/layout/hProcess9"/>
    <dgm:cxn modelId="{1B82DE50-42CA-4707-B754-4C38DDD87504}" srcId="{41FF55E0-9322-45CA-A4B7-ACF602B2B1D7}" destId="{DCD38EA6-761F-4BD7-AC6A-E9DE069EF747}" srcOrd="1" destOrd="0" parTransId="{4AD25B3B-D89E-4218-98EF-F53FFD953B1C}" sibTransId="{C55FA45A-3465-41F8-8428-06EE4D5213B7}"/>
    <dgm:cxn modelId="{D7BB3E5C-8D88-4471-84C3-5BE262E6B829}" type="presOf" srcId="{DC0276CF-E556-48AE-98C9-EC6D3ECF1A3B}" destId="{EBCED5FF-0BB9-4CA3-899B-766199F04A46}" srcOrd="0" destOrd="0" presId="urn:microsoft.com/office/officeart/2005/8/layout/hProcess9"/>
    <dgm:cxn modelId="{0DF54BA3-BDC3-48C5-8FC3-A5CAEC1CF1C2}" type="presOf" srcId="{BD2EDD3F-7D96-4FBA-9AAA-39706D1DB230}" destId="{0592BC88-F65D-428E-8A68-870698B986A1}" srcOrd="0" destOrd="0" presId="urn:microsoft.com/office/officeart/2005/8/layout/hProcess9"/>
    <dgm:cxn modelId="{24C3C4C0-1CE0-425F-8973-974B254A42AD}" type="presOf" srcId="{41FF55E0-9322-45CA-A4B7-ACF602B2B1D7}" destId="{66416D8B-17BA-44AD-9C47-ECF0381E5362}" srcOrd="0" destOrd="0" presId="urn:microsoft.com/office/officeart/2005/8/layout/hProcess9"/>
    <dgm:cxn modelId="{D01934F6-A88D-4F65-9A20-51CE091931BA}" type="presOf" srcId="{DCD38EA6-761F-4BD7-AC6A-E9DE069EF747}" destId="{C6691985-5F3A-406E-9A23-77DCAD6234C4}" srcOrd="0" destOrd="0" presId="urn:microsoft.com/office/officeart/2005/8/layout/hProcess9"/>
    <dgm:cxn modelId="{3E74E5E6-AF41-419D-8511-F44A256BA17C}" srcId="{41FF55E0-9322-45CA-A4B7-ACF602B2B1D7}" destId="{BD2EDD3F-7D96-4FBA-9AAA-39706D1DB230}" srcOrd="3" destOrd="0" parTransId="{ECD14698-1EE8-4080-A1ED-0661F9AF550A}" sibTransId="{3398CC58-1023-4242-94D0-30F57A800190}"/>
    <dgm:cxn modelId="{D23D03DA-BC5F-409C-A704-0D59DD32C2E1}" type="presParOf" srcId="{66416D8B-17BA-44AD-9C47-ECF0381E5362}" destId="{7476C144-130D-419F-9104-539171FA0E58}" srcOrd="0" destOrd="0" presId="urn:microsoft.com/office/officeart/2005/8/layout/hProcess9"/>
    <dgm:cxn modelId="{8C422DA4-B224-4BCC-BA47-DDBAC3AA0445}" type="presParOf" srcId="{66416D8B-17BA-44AD-9C47-ECF0381E5362}" destId="{079AA8D6-F678-4944-8998-8EFD466D0692}" srcOrd="1" destOrd="0" presId="urn:microsoft.com/office/officeart/2005/8/layout/hProcess9"/>
    <dgm:cxn modelId="{4D9070C3-E352-4940-B4B6-4E3BBCD65229}" type="presParOf" srcId="{079AA8D6-F678-4944-8998-8EFD466D0692}" destId="{878E087D-EBFA-48F7-ADCF-22E42A3CC46C}" srcOrd="0" destOrd="0" presId="urn:microsoft.com/office/officeart/2005/8/layout/hProcess9"/>
    <dgm:cxn modelId="{C613B57B-F76A-4520-9507-EDDCBC7AF5CB}" type="presParOf" srcId="{079AA8D6-F678-4944-8998-8EFD466D0692}" destId="{3966A258-28AB-47EF-8C15-165442C0A867}" srcOrd="1" destOrd="0" presId="urn:microsoft.com/office/officeart/2005/8/layout/hProcess9"/>
    <dgm:cxn modelId="{AAB232DD-D4E7-4E96-A103-8A2F60AA0205}" type="presParOf" srcId="{079AA8D6-F678-4944-8998-8EFD466D0692}" destId="{C6691985-5F3A-406E-9A23-77DCAD6234C4}" srcOrd="2" destOrd="0" presId="urn:microsoft.com/office/officeart/2005/8/layout/hProcess9"/>
    <dgm:cxn modelId="{568984C6-B8D7-466D-8393-2A7FAAF58F4A}" type="presParOf" srcId="{079AA8D6-F678-4944-8998-8EFD466D0692}" destId="{E37898CD-1250-459D-96A4-2A705D2AA531}" srcOrd="3" destOrd="0" presId="urn:microsoft.com/office/officeart/2005/8/layout/hProcess9"/>
    <dgm:cxn modelId="{D30086CA-5F88-487F-9B73-D30CDEE1BE48}" type="presParOf" srcId="{079AA8D6-F678-4944-8998-8EFD466D0692}" destId="{EBCED5FF-0BB9-4CA3-899B-766199F04A46}" srcOrd="4" destOrd="0" presId="urn:microsoft.com/office/officeart/2005/8/layout/hProcess9"/>
    <dgm:cxn modelId="{BA6A34E0-720D-409D-9DD2-ED2DC6A731AA}" type="presParOf" srcId="{079AA8D6-F678-4944-8998-8EFD466D0692}" destId="{5A8EDD98-3367-43BB-9AA5-345837F4109C}" srcOrd="5" destOrd="0" presId="urn:microsoft.com/office/officeart/2005/8/layout/hProcess9"/>
    <dgm:cxn modelId="{BEF5BD5C-1455-4620-95A6-0E4BA7D50B44}" type="presParOf" srcId="{079AA8D6-F678-4944-8998-8EFD466D0692}" destId="{0592BC88-F65D-428E-8A68-870698B986A1}" srcOrd="6" destOrd="0" presId="urn:microsoft.com/office/officeart/2005/8/layout/hProcess9"/>
    <dgm:cxn modelId="{AF3D8D44-96A9-4E5A-B2CA-D3F71041FB92}" type="presParOf" srcId="{079AA8D6-F678-4944-8998-8EFD466D0692}" destId="{21B89657-28BD-4440-8C57-C8E90BEF91BE}" srcOrd="7" destOrd="0" presId="urn:microsoft.com/office/officeart/2005/8/layout/hProcess9"/>
    <dgm:cxn modelId="{9CF8873F-66AC-4372-A037-B52C970B48B9}" type="presParOf" srcId="{079AA8D6-F678-4944-8998-8EFD466D0692}" destId="{4FB41C20-A550-483A-B09C-8ACD5263A646}" srcOrd="8" destOrd="0" presId="urn:microsoft.com/office/officeart/2005/8/layout/hProcess9"/>
    <dgm:cxn modelId="{23BF593F-E1C4-4439-8255-6FC24B2824A0}" type="presParOf" srcId="{079AA8D6-F678-4944-8998-8EFD466D0692}" destId="{DA604227-78A3-4025-986C-1FCC88261451}" srcOrd="9" destOrd="0" presId="urn:microsoft.com/office/officeart/2005/8/layout/hProcess9"/>
    <dgm:cxn modelId="{BB604926-9048-4D7E-84DA-D123C1468BDE}" type="presParOf" srcId="{079AA8D6-F678-4944-8998-8EFD466D0692}" destId="{2CDD5A37-8CEC-416E-9B05-795E0AA8B892}" srcOrd="10" destOrd="0" presId="urn:microsoft.com/office/officeart/2005/8/layout/hProcess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F8706425-9602-419E-AE3F-4C8135F05400}" type="doc">
      <dgm:prSet loTypeId="urn:microsoft.com/office/officeart/2005/8/layout/vList2" loCatId="list" qsTypeId="urn:microsoft.com/office/officeart/2005/8/quickstyle/simple1" qsCatId="simple" csTypeId="urn:microsoft.com/office/officeart/2005/8/colors/accent2_2" csCatId="accent2"/>
      <dgm:spPr/>
      <dgm:t>
        <a:bodyPr/>
        <a:lstStyle/>
        <a:p>
          <a:endParaRPr lang="en-US"/>
        </a:p>
      </dgm:t>
    </dgm:pt>
    <dgm:pt modelId="{4FFD3096-4FAF-433A-A070-5E14EAD08841}">
      <dgm:prSet/>
      <dgm:spPr/>
      <dgm:t>
        <a:bodyPr/>
        <a:lstStyle/>
        <a:p>
          <a:pPr rtl="0"/>
          <a:r>
            <a:rPr lang="en-US" smtClean="0"/>
            <a:t>Use smart phones somehow </a:t>
          </a:r>
          <a:endParaRPr lang="en-US"/>
        </a:p>
      </dgm:t>
    </dgm:pt>
    <dgm:pt modelId="{73CF0014-DA34-4639-8474-CAA175F66AAC}" type="parTrans" cxnId="{242DB204-A2B7-4231-8912-A743BFD91FEF}">
      <dgm:prSet/>
      <dgm:spPr/>
      <dgm:t>
        <a:bodyPr/>
        <a:lstStyle/>
        <a:p>
          <a:endParaRPr lang="en-US"/>
        </a:p>
      </dgm:t>
    </dgm:pt>
    <dgm:pt modelId="{51AE5398-13DC-413C-AE58-76C79A3B3F6F}" type="sibTrans" cxnId="{242DB204-A2B7-4231-8912-A743BFD91FEF}">
      <dgm:prSet/>
      <dgm:spPr/>
      <dgm:t>
        <a:bodyPr/>
        <a:lstStyle/>
        <a:p>
          <a:endParaRPr lang="en-US"/>
        </a:p>
      </dgm:t>
    </dgm:pt>
    <dgm:pt modelId="{6E37C9D9-17BD-4DAD-A061-EC539D666491}">
      <dgm:prSet/>
      <dgm:spPr/>
      <dgm:t>
        <a:bodyPr/>
        <a:lstStyle/>
        <a:p>
          <a:pPr rtl="0"/>
          <a:r>
            <a:rPr lang="en-US" smtClean="0"/>
            <a:t>text or timer</a:t>
          </a:r>
          <a:endParaRPr lang="en-US"/>
        </a:p>
      </dgm:t>
    </dgm:pt>
    <dgm:pt modelId="{8973494E-4F78-440D-A68D-61A5B7CA3167}" type="parTrans" cxnId="{A3A90CD7-6AFF-4EC1-A246-7F25CE5007EA}">
      <dgm:prSet/>
      <dgm:spPr/>
      <dgm:t>
        <a:bodyPr/>
        <a:lstStyle/>
        <a:p>
          <a:endParaRPr lang="en-US"/>
        </a:p>
      </dgm:t>
    </dgm:pt>
    <dgm:pt modelId="{7711D670-108C-4DF8-BA04-E717A8793DD6}" type="sibTrans" cxnId="{A3A90CD7-6AFF-4EC1-A246-7F25CE5007EA}">
      <dgm:prSet/>
      <dgm:spPr/>
      <dgm:t>
        <a:bodyPr/>
        <a:lstStyle/>
        <a:p>
          <a:endParaRPr lang="en-US"/>
        </a:p>
      </dgm:t>
    </dgm:pt>
    <dgm:pt modelId="{7FAA1903-D89E-4104-9E7E-C596E9FFDFE7}">
      <dgm:prSet/>
      <dgm:spPr/>
      <dgm:t>
        <a:bodyPr/>
        <a:lstStyle/>
        <a:p>
          <a:pPr rtl="0"/>
          <a:r>
            <a:rPr lang="en-US" smtClean="0"/>
            <a:t>Music</a:t>
          </a:r>
          <a:endParaRPr lang="en-US"/>
        </a:p>
      </dgm:t>
    </dgm:pt>
    <dgm:pt modelId="{B955F60E-B6A0-44ED-9F8E-194C8A5FA106}" type="parTrans" cxnId="{D47F121B-17F5-4706-A6D2-085BA7DF866F}">
      <dgm:prSet/>
      <dgm:spPr/>
      <dgm:t>
        <a:bodyPr/>
        <a:lstStyle/>
        <a:p>
          <a:endParaRPr lang="en-US"/>
        </a:p>
      </dgm:t>
    </dgm:pt>
    <dgm:pt modelId="{6BF5C437-98B8-41E2-B6E4-5F7E4AFA01EF}" type="sibTrans" cxnId="{D47F121B-17F5-4706-A6D2-085BA7DF866F}">
      <dgm:prSet/>
      <dgm:spPr/>
      <dgm:t>
        <a:bodyPr/>
        <a:lstStyle/>
        <a:p>
          <a:endParaRPr lang="en-US"/>
        </a:p>
      </dgm:t>
    </dgm:pt>
    <dgm:pt modelId="{D2D4E8FE-DD2A-4AF0-BC8C-386B480D79D3}">
      <dgm:prSet/>
      <dgm:spPr/>
      <dgm:t>
        <a:bodyPr/>
        <a:lstStyle/>
        <a:p>
          <a:pPr rtl="0"/>
          <a:r>
            <a:rPr lang="en-US" smtClean="0"/>
            <a:t>Google a word or something</a:t>
          </a:r>
          <a:endParaRPr lang="en-US"/>
        </a:p>
      </dgm:t>
    </dgm:pt>
    <dgm:pt modelId="{AB201F16-25C8-45A6-84F9-86E5ADC774EF}" type="parTrans" cxnId="{7820EA52-843B-4C4B-BD09-1903D533D313}">
      <dgm:prSet/>
      <dgm:spPr/>
      <dgm:t>
        <a:bodyPr/>
        <a:lstStyle/>
        <a:p>
          <a:endParaRPr lang="en-US"/>
        </a:p>
      </dgm:t>
    </dgm:pt>
    <dgm:pt modelId="{FAD0440A-0CF0-4364-B096-E4331670A4DF}" type="sibTrans" cxnId="{7820EA52-843B-4C4B-BD09-1903D533D313}">
      <dgm:prSet/>
      <dgm:spPr/>
      <dgm:t>
        <a:bodyPr/>
        <a:lstStyle/>
        <a:p>
          <a:endParaRPr lang="en-US"/>
        </a:p>
      </dgm:t>
    </dgm:pt>
    <dgm:pt modelId="{D090B2D8-A858-4E6D-8596-782D81112FAB}">
      <dgm:prSet/>
      <dgm:spPr/>
      <dgm:t>
        <a:bodyPr/>
        <a:lstStyle/>
        <a:p>
          <a:pPr rtl="0"/>
          <a:r>
            <a:rPr lang="en-US" smtClean="0"/>
            <a:t>Fitness</a:t>
          </a:r>
          <a:endParaRPr lang="en-US"/>
        </a:p>
      </dgm:t>
    </dgm:pt>
    <dgm:pt modelId="{01DC9212-3344-4F12-A653-D9A19AD46FC5}" type="parTrans" cxnId="{92C4D7A7-CC46-4744-BBDB-48E9C6376670}">
      <dgm:prSet/>
      <dgm:spPr/>
      <dgm:t>
        <a:bodyPr/>
        <a:lstStyle/>
        <a:p>
          <a:endParaRPr lang="en-US"/>
        </a:p>
      </dgm:t>
    </dgm:pt>
    <dgm:pt modelId="{10A48AFC-3443-415E-8F31-892DE7569181}" type="sibTrans" cxnId="{92C4D7A7-CC46-4744-BBDB-48E9C6376670}">
      <dgm:prSet/>
      <dgm:spPr/>
      <dgm:t>
        <a:bodyPr/>
        <a:lstStyle/>
        <a:p>
          <a:endParaRPr lang="en-US"/>
        </a:p>
      </dgm:t>
    </dgm:pt>
    <dgm:pt modelId="{2F9B0311-CDF2-4995-8A0A-521D8B27F115}">
      <dgm:prSet/>
      <dgm:spPr/>
      <dgm:t>
        <a:bodyPr/>
        <a:lstStyle/>
        <a:p>
          <a:pPr rtl="0"/>
          <a:r>
            <a:rPr lang="en-US" smtClean="0"/>
            <a:t>Target segment</a:t>
          </a:r>
          <a:endParaRPr lang="en-US"/>
        </a:p>
      </dgm:t>
    </dgm:pt>
    <dgm:pt modelId="{9934251E-D749-4836-9142-FED924F784CA}" type="parTrans" cxnId="{3C2D5933-CE4C-44AD-A44F-90CE01522FF1}">
      <dgm:prSet/>
      <dgm:spPr/>
      <dgm:t>
        <a:bodyPr/>
        <a:lstStyle/>
        <a:p>
          <a:endParaRPr lang="en-US"/>
        </a:p>
      </dgm:t>
    </dgm:pt>
    <dgm:pt modelId="{4E19D14E-397F-4058-936F-86F7C16F6815}" type="sibTrans" cxnId="{3C2D5933-CE4C-44AD-A44F-90CE01522FF1}">
      <dgm:prSet/>
      <dgm:spPr/>
      <dgm:t>
        <a:bodyPr/>
        <a:lstStyle/>
        <a:p>
          <a:endParaRPr lang="en-US"/>
        </a:p>
      </dgm:t>
    </dgm:pt>
    <dgm:pt modelId="{9A579C8B-F3E3-4853-99C3-7569C8981EB7}">
      <dgm:prSet/>
      <dgm:spPr/>
      <dgm:t>
        <a:bodyPr/>
        <a:lstStyle/>
        <a:p>
          <a:pPr rtl="0"/>
          <a:r>
            <a:rPr lang="en-US" smtClean="0"/>
            <a:t>Usage Occasion</a:t>
          </a:r>
          <a:endParaRPr lang="en-US"/>
        </a:p>
      </dgm:t>
    </dgm:pt>
    <dgm:pt modelId="{EBD2BE2A-3BAD-4B07-BF95-3B2E04502FE9}" type="parTrans" cxnId="{0A09B3EE-7691-4CAD-ACD3-592E073C5739}">
      <dgm:prSet/>
      <dgm:spPr/>
      <dgm:t>
        <a:bodyPr/>
        <a:lstStyle/>
        <a:p>
          <a:endParaRPr lang="en-US"/>
        </a:p>
      </dgm:t>
    </dgm:pt>
    <dgm:pt modelId="{B19FCCE6-0C4B-4188-8EF2-15B70FAA1D34}" type="sibTrans" cxnId="{0A09B3EE-7691-4CAD-ACD3-592E073C5739}">
      <dgm:prSet/>
      <dgm:spPr/>
      <dgm:t>
        <a:bodyPr/>
        <a:lstStyle/>
        <a:p>
          <a:endParaRPr lang="en-US"/>
        </a:p>
      </dgm:t>
    </dgm:pt>
    <dgm:pt modelId="{69C626EC-6B0B-4B35-ABE9-60C99D1A6A5C}">
      <dgm:prSet/>
      <dgm:spPr/>
      <dgm:t>
        <a:bodyPr/>
        <a:lstStyle/>
        <a:p>
          <a:pPr rtl="0"/>
          <a:r>
            <a:rPr lang="en-US" smtClean="0"/>
            <a:t>Powered or Mechanical</a:t>
          </a:r>
          <a:endParaRPr lang="en-US"/>
        </a:p>
      </dgm:t>
    </dgm:pt>
    <dgm:pt modelId="{39397C42-A59E-4613-B3C7-CABABB55EA67}" type="parTrans" cxnId="{6BDB4C91-BBD9-4AAB-B84F-112DC48C7F05}">
      <dgm:prSet/>
      <dgm:spPr/>
      <dgm:t>
        <a:bodyPr/>
        <a:lstStyle/>
        <a:p>
          <a:endParaRPr lang="en-US"/>
        </a:p>
      </dgm:t>
    </dgm:pt>
    <dgm:pt modelId="{6E60A9A8-A3B8-4AD0-B2D5-26C4460E07F7}" type="sibTrans" cxnId="{6BDB4C91-BBD9-4AAB-B84F-112DC48C7F05}">
      <dgm:prSet/>
      <dgm:spPr/>
      <dgm:t>
        <a:bodyPr/>
        <a:lstStyle/>
        <a:p>
          <a:endParaRPr lang="en-US"/>
        </a:p>
      </dgm:t>
    </dgm:pt>
    <dgm:pt modelId="{B6743B05-7AFC-470B-B095-E7DECE1EAFBA}" type="pres">
      <dgm:prSet presAssocID="{F8706425-9602-419E-AE3F-4C8135F05400}" presName="linear" presStyleCnt="0">
        <dgm:presLayoutVars>
          <dgm:animLvl val="lvl"/>
          <dgm:resizeHandles val="exact"/>
        </dgm:presLayoutVars>
      </dgm:prSet>
      <dgm:spPr/>
      <dgm:t>
        <a:bodyPr/>
        <a:lstStyle/>
        <a:p>
          <a:endParaRPr lang="en-US"/>
        </a:p>
      </dgm:t>
    </dgm:pt>
    <dgm:pt modelId="{190D940E-2118-480E-8F17-AF80B6451C38}" type="pres">
      <dgm:prSet presAssocID="{4FFD3096-4FAF-433A-A070-5E14EAD08841}" presName="parentText" presStyleLbl="node1" presStyleIdx="0" presStyleCnt="7">
        <dgm:presLayoutVars>
          <dgm:chMax val="0"/>
          <dgm:bulletEnabled val="1"/>
        </dgm:presLayoutVars>
      </dgm:prSet>
      <dgm:spPr/>
      <dgm:t>
        <a:bodyPr/>
        <a:lstStyle/>
        <a:p>
          <a:endParaRPr lang="en-US"/>
        </a:p>
      </dgm:t>
    </dgm:pt>
    <dgm:pt modelId="{E3ED13E0-0E58-4E6F-98DE-4242C87129DE}" type="pres">
      <dgm:prSet presAssocID="{4FFD3096-4FAF-433A-A070-5E14EAD08841}" presName="childText" presStyleLbl="revTx" presStyleIdx="0" presStyleCnt="1">
        <dgm:presLayoutVars>
          <dgm:bulletEnabled val="1"/>
        </dgm:presLayoutVars>
      </dgm:prSet>
      <dgm:spPr/>
      <dgm:t>
        <a:bodyPr/>
        <a:lstStyle/>
        <a:p>
          <a:endParaRPr lang="en-US"/>
        </a:p>
      </dgm:t>
    </dgm:pt>
    <dgm:pt modelId="{9FA6DE4D-B3CA-4D13-872D-CBB0CF1D7727}" type="pres">
      <dgm:prSet presAssocID="{7FAA1903-D89E-4104-9E7E-C596E9FFDFE7}" presName="parentText" presStyleLbl="node1" presStyleIdx="1" presStyleCnt="7">
        <dgm:presLayoutVars>
          <dgm:chMax val="0"/>
          <dgm:bulletEnabled val="1"/>
        </dgm:presLayoutVars>
      </dgm:prSet>
      <dgm:spPr/>
      <dgm:t>
        <a:bodyPr/>
        <a:lstStyle/>
        <a:p>
          <a:endParaRPr lang="en-US"/>
        </a:p>
      </dgm:t>
    </dgm:pt>
    <dgm:pt modelId="{1D6C5F44-6D6F-4A4B-94BA-8599EAC4200D}" type="pres">
      <dgm:prSet presAssocID="{6BF5C437-98B8-41E2-B6E4-5F7E4AFA01EF}" presName="spacer" presStyleCnt="0"/>
      <dgm:spPr/>
    </dgm:pt>
    <dgm:pt modelId="{67188C62-F77D-443B-AB6D-8154A408DE18}" type="pres">
      <dgm:prSet presAssocID="{D2D4E8FE-DD2A-4AF0-BC8C-386B480D79D3}" presName="parentText" presStyleLbl="node1" presStyleIdx="2" presStyleCnt="7">
        <dgm:presLayoutVars>
          <dgm:chMax val="0"/>
          <dgm:bulletEnabled val="1"/>
        </dgm:presLayoutVars>
      </dgm:prSet>
      <dgm:spPr/>
      <dgm:t>
        <a:bodyPr/>
        <a:lstStyle/>
        <a:p>
          <a:endParaRPr lang="en-US"/>
        </a:p>
      </dgm:t>
    </dgm:pt>
    <dgm:pt modelId="{85E944E9-0FFD-4125-9FBE-DAB35B2AC017}" type="pres">
      <dgm:prSet presAssocID="{FAD0440A-0CF0-4364-B096-E4331670A4DF}" presName="spacer" presStyleCnt="0"/>
      <dgm:spPr/>
    </dgm:pt>
    <dgm:pt modelId="{9BC9E789-E663-4257-B182-D8ED9C6A2D10}" type="pres">
      <dgm:prSet presAssocID="{D090B2D8-A858-4E6D-8596-782D81112FAB}" presName="parentText" presStyleLbl="node1" presStyleIdx="3" presStyleCnt="7">
        <dgm:presLayoutVars>
          <dgm:chMax val="0"/>
          <dgm:bulletEnabled val="1"/>
        </dgm:presLayoutVars>
      </dgm:prSet>
      <dgm:spPr/>
      <dgm:t>
        <a:bodyPr/>
        <a:lstStyle/>
        <a:p>
          <a:endParaRPr lang="en-US"/>
        </a:p>
      </dgm:t>
    </dgm:pt>
    <dgm:pt modelId="{24C02ED5-8BA5-4A4C-A940-3EEF4E154B06}" type="pres">
      <dgm:prSet presAssocID="{10A48AFC-3443-415E-8F31-892DE7569181}" presName="spacer" presStyleCnt="0"/>
      <dgm:spPr/>
    </dgm:pt>
    <dgm:pt modelId="{8B7319A3-106F-45CB-98B8-92A7E7B86571}" type="pres">
      <dgm:prSet presAssocID="{2F9B0311-CDF2-4995-8A0A-521D8B27F115}" presName="parentText" presStyleLbl="node1" presStyleIdx="4" presStyleCnt="7">
        <dgm:presLayoutVars>
          <dgm:chMax val="0"/>
          <dgm:bulletEnabled val="1"/>
        </dgm:presLayoutVars>
      </dgm:prSet>
      <dgm:spPr/>
      <dgm:t>
        <a:bodyPr/>
        <a:lstStyle/>
        <a:p>
          <a:endParaRPr lang="en-US"/>
        </a:p>
      </dgm:t>
    </dgm:pt>
    <dgm:pt modelId="{D35527BA-3B3D-40F2-A2EC-5047993E6FBB}" type="pres">
      <dgm:prSet presAssocID="{4E19D14E-397F-4058-936F-86F7C16F6815}" presName="spacer" presStyleCnt="0"/>
      <dgm:spPr/>
    </dgm:pt>
    <dgm:pt modelId="{3918FC8B-EA8A-4264-9B60-1F547A4C219F}" type="pres">
      <dgm:prSet presAssocID="{9A579C8B-F3E3-4853-99C3-7569C8981EB7}" presName="parentText" presStyleLbl="node1" presStyleIdx="5" presStyleCnt="7">
        <dgm:presLayoutVars>
          <dgm:chMax val="0"/>
          <dgm:bulletEnabled val="1"/>
        </dgm:presLayoutVars>
      </dgm:prSet>
      <dgm:spPr/>
      <dgm:t>
        <a:bodyPr/>
        <a:lstStyle/>
        <a:p>
          <a:endParaRPr lang="en-US"/>
        </a:p>
      </dgm:t>
    </dgm:pt>
    <dgm:pt modelId="{9D48A0A5-9483-451B-ACBE-4C622E86A622}" type="pres">
      <dgm:prSet presAssocID="{B19FCCE6-0C4B-4188-8EF2-15B70FAA1D34}" presName="spacer" presStyleCnt="0"/>
      <dgm:spPr/>
    </dgm:pt>
    <dgm:pt modelId="{86B17510-09A4-440A-89F1-2FA891F16263}" type="pres">
      <dgm:prSet presAssocID="{69C626EC-6B0B-4B35-ABE9-60C99D1A6A5C}" presName="parentText" presStyleLbl="node1" presStyleIdx="6" presStyleCnt="7">
        <dgm:presLayoutVars>
          <dgm:chMax val="0"/>
          <dgm:bulletEnabled val="1"/>
        </dgm:presLayoutVars>
      </dgm:prSet>
      <dgm:spPr/>
      <dgm:t>
        <a:bodyPr/>
        <a:lstStyle/>
        <a:p>
          <a:endParaRPr lang="en-US"/>
        </a:p>
      </dgm:t>
    </dgm:pt>
  </dgm:ptLst>
  <dgm:cxnLst>
    <dgm:cxn modelId="{3C2D5933-CE4C-44AD-A44F-90CE01522FF1}" srcId="{F8706425-9602-419E-AE3F-4C8135F05400}" destId="{2F9B0311-CDF2-4995-8A0A-521D8B27F115}" srcOrd="4" destOrd="0" parTransId="{9934251E-D749-4836-9142-FED924F784CA}" sibTransId="{4E19D14E-397F-4058-936F-86F7C16F6815}"/>
    <dgm:cxn modelId="{B88AE735-EA68-48F9-8BFC-AAEAF11AB0DC}" type="presOf" srcId="{D2D4E8FE-DD2A-4AF0-BC8C-386B480D79D3}" destId="{67188C62-F77D-443B-AB6D-8154A408DE18}" srcOrd="0" destOrd="0" presId="urn:microsoft.com/office/officeart/2005/8/layout/vList2"/>
    <dgm:cxn modelId="{D47F121B-17F5-4706-A6D2-085BA7DF866F}" srcId="{F8706425-9602-419E-AE3F-4C8135F05400}" destId="{7FAA1903-D89E-4104-9E7E-C596E9FFDFE7}" srcOrd="1" destOrd="0" parTransId="{B955F60E-B6A0-44ED-9F8E-194C8A5FA106}" sibTransId="{6BF5C437-98B8-41E2-B6E4-5F7E4AFA01EF}"/>
    <dgm:cxn modelId="{0A09B3EE-7691-4CAD-ACD3-592E073C5739}" srcId="{F8706425-9602-419E-AE3F-4C8135F05400}" destId="{9A579C8B-F3E3-4853-99C3-7569C8981EB7}" srcOrd="5" destOrd="0" parTransId="{EBD2BE2A-3BAD-4B07-BF95-3B2E04502FE9}" sibTransId="{B19FCCE6-0C4B-4188-8EF2-15B70FAA1D34}"/>
    <dgm:cxn modelId="{C640A21E-928A-48C1-89D3-58FAB1376BB0}" type="presOf" srcId="{D090B2D8-A858-4E6D-8596-782D81112FAB}" destId="{9BC9E789-E663-4257-B182-D8ED9C6A2D10}" srcOrd="0" destOrd="0" presId="urn:microsoft.com/office/officeart/2005/8/layout/vList2"/>
    <dgm:cxn modelId="{242DB204-A2B7-4231-8912-A743BFD91FEF}" srcId="{F8706425-9602-419E-AE3F-4C8135F05400}" destId="{4FFD3096-4FAF-433A-A070-5E14EAD08841}" srcOrd="0" destOrd="0" parTransId="{73CF0014-DA34-4639-8474-CAA175F66AAC}" sibTransId="{51AE5398-13DC-413C-AE58-76C79A3B3F6F}"/>
    <dgm:cxn modelId="{6BDB4C91-BBD9-4AAB-B84F-112DC48C7F05}" srcId="{F8706425-9602-419E-AE3F-4C8135F05400}" destId="{69C626EC-6B0B-4B35-ABE9-60C99D1A6A5C}" srcOrd="6" destOrd="0" parTransId="{39397C42-A59E-4613-B3C7-CABABB55EA67}" sibTransId="{6E60A9A8-A3B8-4AD0-B2D5-26C4460E07F7}"/>
    <dgm:cxn modelId="{09ACEEAE-F777-48AE-A59B-0D9F1E06A855}" type="presOf" srcId="{4FFD3096-4FAF-433A-A070-5E14EAD08841}" destId="{190D940E-2118-480E-8F17-AF80B6451C38}" srcOrd="0" destOrd="0" presId="urn:microsoft.com/office/officeart/2005/8/layout/vList2"/>
    <dgm:cxn modelId="{0A657DF9-85DA-495D-8C54-47712723EB66}" type="presOf" srcId="{69C626EC-6B0B-4B35-ABE9-60C99D1A6A5C}" destId="{86B17510-09A4-440A-89F1-2FA891F16263}" srcOrd="0" destOrd="0" presId="urn:microsoft.com/office/officeart/2005/8/layout/vList2"/>
    <dgm:cxn modelId="{FE305ECD-200E-4F9B-BC31-41FDF29A8E75}" type="presOf" srcId="{6E37C9D9-17BD-4DAD-A061-EC539D666491}" destId="{E3ED13E0-0E58-4E6F-98DE-4242C87129DE}" srcOrd="0" destOrd="0" presId="urn:microsoft.com/office/officeart/2005/8/layout/vList2"/>
    <dgm:cxn modelId="{3A6DED0E-D88B-43B0-9C6E-9EA9A30BCD26}" type="presOf" srcId="{9A579C8B-F3E3-4853-99C3-7569C8981EB7}" destId="{3918FC8B-EA8A-4264-9B60-1F547A4C219F}" srcOrd="0" destOrd="0" presId="urn:microsoft.com/office/officeart/2005/8/layout/vList2"/>
    <dgm:cxn modelId="{7820EA52-843B-4C4B-BD09-1903D533D313}" srcId="{F8706425-9602-419E-AE3F-4C8135F05400}" destId="{D2D4E8FE-DD2A-4AF0-BC8C-386B480D79D3}" srcOrd="2" destOrd="0" parTransId="{AB201F16-25C8-45A6-84F9-86E5ADC774EF}" sibTransId="{FAD0440A-0CF0-4364-B096-E4331670A4DF}"/>
    <dgm:cxn modelId="{7B33AACB-2BD3-4226-8E59-460FECC35F46}" type="presOf" srcId="{F8706425-9602-419E-AE3F-4C8135F05400}" destId="{B6743B05-7AFC-470B-B095-E7DECE1EAFBA}" srcOrd="0" destOrd="0" presId="urn:microsoft.com/office/officeart/2005/8/layout/vList2"/>
    <dgm:cxn modelId="{93C56DFF-AD35-4F9A-870E-D470372B23AE}" type="presOf" srcId="{2F9B0311-CDF2-4995-8A0A-521D8B27F115}" destId="{8B7319A3-106F-45CB-98B8-92A7E7B86571}" srcOrd="0" destOrd="0" presId="urn:microsoft.com/office/officeart/2005/8/layout/vList2"/>
    <dgm:cxn modelId="{A3A90CD7-6AFF-4EC1-A246-7F25CE5007EA}" srcId="{4FFD3096-4FAF-433A-A070-5E14EAD08841}" destId="{6E37C9D9-17BD-4DAD-A061-EC539D666491}" srcOrd="0" destOrd="0" parTransId="{8973494E-4F78-440D-A68D-61A5B7CA3167}" sibTransId="{7711D670-108C-4DF8-BA04-E717A8793DD6}"/>
    <dgm:cxn modelId="{2AB5F000-6B42-46F6-8ED0-2CE48BACB8E2}" type="presOf" srcId="{7FAA1903-D89E-4104-9E7E-C596E9FFDFE7}" destId="{9FA6DE4D-B3CA-4D13-872D-CBB0CF1D7727}" srcOrd="0" destOrd="0" presId="urn:microsoft.com/office/officeart/2005/8/layout/vList2"/>
    <dgm:cxn modelId="{92C4D7A7-CC46-4744-BBDB-48E9C6376670}" srcId="{F8706425-9602-419E-AE3F-4C8135F05400}" destId="{D090B2D8-A858-4E6D-8596-782D81112FAB}" srcOrd="3" destOrd="0" parTransId="{01DC9212-3344-4F12-A653-D9A19AD46FC5}" sibTransId="{10A48AFC-3443-415E-8F31-892DE7569181}"/>
    <dgm:cxn modelId="{5BEB731D-D112-4265-BB66-C52E3B85F6B1}" type="presParOf" srcId="{B6743B05-7AFC-470B-B095-E7DECE1EAFBA}" destId="{190D940E-2118-480E-8F17-AF80B6451C38}" srcOrd="0" destOrd="0" presId="urn:microsoft.com/office/officeart/2005/8/layout/vList2"/>
    <dgm:cxn modelId="{26EE147A-C5DB-4597-B8B0-D0A59A9ECFF2}" type="presParOf" srcId="{B6743B05-7AFC-470B-B095-E7DECE1EAFBA}" destId="{E3ED13E0-0E58-4E6F-98DE-4242C87129DE}" srcOrd="1" destOrd="0" presId="urn:microsoft.com/office/officeart/2005/8/layout/vList2"/>
    <dgm:cxn modelId="{5D29AA08-192F-4637-ADDA-871849EC55C4}" type="presParOf" srcId="{B6743B05-7AFC-470B-B095-E7DECE1EAFBA}" destId="{9FA6DE4D-B3CA-4D13-872D-CBB0CF1D7727}" srcOrd="2" destOrd="0" presId="urn:microsoft.com/office/officeart/2005/8/layout/vList2"/>
    <dgm:cxn modelId="{857476D7-DE7D-465C-8068-167D3FB91DA8}" type="presParOf" srcId="{B6743B05-7AFC-470B-B095-E7DECE1EAFBA}" destId="{1D6C5F44-6D6F-4A4B-94BA-8599EAC4200D}" srcOrd="3" destOrd="0" presId="urn:microsoft.com/office/officeart/2005/8/layout/vList2"/>
    <dgm:cxn modelId="{21720B98-815E-4160-802E-1448DFE17CF8}" type="presParOf" srcId="{B6743B05-7AFC-470B-B095-E7DECE1EAFBA}" destId="{67188C62-F77D-443B-AB6D-8154A408DE18}" srcOrd="4" destOrd="0" presId="urn:microsoft.com/office/officeart/2005/8/layout/vList2"/>
    <dgm:cxn modelId="{654D0FDE-1FB2-469C-9ADF-EA638D18093B}" type="presParOf" srcId="{B6743B05-7AFC-470B-B095-E7DECE1EAFBA}" destId="{85E944E9-0FFD-4125-9FBE-DAB35B2AC017}" srcOrd="5" destOrd="0" presId="urn:microsoft.com/office/officeart/2005/8/layout/vList2"/>
    <dgm:cxn modelId="{1CA2A93C-775D-41A0-827F-5E5A1450A1AA}" type="presParOf" srcId="{B6743B05-7AFC-470B-B095-E7DECE1EAFBA}" destId="{9BC9E789-E663-4257-B182-D8ED9C6A2D10}" srcOrd="6" destOrd="0" presId="urn:microsoft.com/office/officeart/2005/8/layout/vList2"/>
    <dgm:cxn modelId="{9D4E4495-7A5E-4EB5-A8D7-1A33493F6D90}" type="presParOf" srcId="{B6743B05-7AFC-470B-B095-E7DECE1EAFBA}" destId="{24C02ED5-8BA5-4A4C-A940-3EEF4E154B06}" srcOrd="7" destOrd="0" presId="urn:microsoft.com/office/officeart/2005/8/layout/vList2"/>
    <dgm:cxn modelId="{315C7492-E89C-4856-80D9-CF3500AFC9DA}" type="presParOf" srcId="{B6743B05-7AFC-470B-B095-E7DECE1EAFBA}" destId="{8B7319A3-106F-45CB-98B8-92A7E7B86571}" srcOrd="8" destOrd="0" presId="urn:microsoft.com/office/officeart/2005/8/layout/vList2"/>
    <dgm:cxn modelId="{281B68E6-4BD4-4269-A9B9-69879529B89E}" type="presParOf" srcId="{B6743B05-7AFC-470B-B095-E7DECE1EAFBA}" destId="{D35527BA-3B3D-40F2-A2EC-5047993E6FBB}" srcOrd="9" destOrd="0" presId="urn:microsoft.com/office/officeart/2005/8/layout/vList2"/>
    <dgm:cxn modelId="{B8E9D8D1-1147-47CB-92E4-0ECF85B93E1C}" type="presParOf" srcId="{B6743B05-7AFC-470B-B095-E7DECE1EAFBA}" destId="{3918FC8B-EA8A-4264-9B60-1F547A4C219F}" srcOrd="10" destOrd="0" presId="urn:microsoft.com/office/officeart/2005/8/layout/vList2"/>
    <dgm:cxn modelId="{1975FA10-4BC7-44D5-A16C-E9ACCC399E23}" type="presParOf" srcId="{B6743B05-7AFC-470B-B095-E7DECE1EAFBA}" destId="{9D48A0A5-9483-451B-ACBE-4C622E86A622}" srcOrd="11" destOrd="0" presId="urn:microsoft.com/office/officeart/2005/8/layout/vList2"/>
    <dgm:cxn modelId="{D0491A25-48F9-496B-B592-01CBC24DA234}" type="presParOf" srcId="{B6743B05-7AFC-470B-B095-E7DECE1EAFBA}" destId="{86B17510-09A4-440A-89F1-2FA891F16263}" srcOrd="1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0068C21E-95ED-4F64-9CD5-830D180F81C9}" type="doc">
      <dgm:prSet loTypeId="urn:microsoft.com/office/officeart/2005/8/layout/cycle2" loCatId="cycle" qsTypeId="urn:microsoft.com/office/officeart/2005/8/quickstyle/simple1" qsCatId="simple" csTypeId="urn:microsoft.com/office/officeart/2005/8/colors/accent2_2" csCatId="accent2" phldr="1"/>
      <dgm:spPr/>
      <dgm:t>
        <a:bodyPr/>
        <a:lstStyle/>
        <a:p>
          <a:endParaRPr lang="en-US"/>
        </a:p>
      </dgm:t>
    </dgm:pt>
    <dgm:pt modelId="{863F1F29-090A-4A97-8791-42DBC8BA218A}">
      <dgm:prSet/>
      <dgm:spPr>
        <a:solidFill>
          <a:srgbClr val="FF3300"/>
        </a:solidFill>
      </dgm:spPr>
      <dgm:t>
        <a:bodyPr/>
        <a:lstStyle/>
        <a:p>
          <a:pPr rtl="0"/>
          <a:r>
            <a:rPr lang="en-US" smtClean="0"/>
            <a:t>Empathize</a:t>
          </a:r>
          <a:endParaRPr lang="en-US"/>
        </a:p>
      </dgm:t>
    </dgm:pt>
    <dgm:pt modelId="{C880B019-4642-422B-A6BA-E31F3F1C106C}" type="parTrans" cxnId="{7E92FEB9-3F0D-4997-8DCA-34C1908400BA}">
      <dgm:prSet/>
      <dgm:spPr/>
      <dgm:t>
        <a:bodyPr/>
        <a:lstStyle/>
        <a:p>
          <a:endParaRPr lang="en-US"/>
        </a:p>
      </dgm:t>
    </dgm:pt>
    <dgm:pt modelId="{D29F1C97-151F-4152-B709-57D40080E99D}" type="sibTrans" cxnId="{7E92FEB9-3F0D-4997-8DCA-34C1908400BA}">
      <dgm:prSet/>
      <dgm:spPr>
        <a:solidFill>
          <a:srgbClr val="FF3300"/>
        </a:solidFill>
      </dgm:spPr>
      <dgm:t>
        <a:bodyPr/>
        <a:lstStyle/>
        <a:p>
          <a:endParaRPr lang="en-US"/>
        </a:p>
      </dgm:t>
    </dgm:pt>
    <dgm:pt modelId="{4DFC1136-0DA9-4BBC-AC9F-26A119987E77}">
      <dgm:prSet/>
      <dgm:spPr/>
      <dgm:t>
        <a:bodyPr/>
        <a:lstStyle/>
        <a:p>
          <a:pPr rtl="0"/>
          <a:r>
            <a:rPr lang="en-US" dirty="0" smtClean="0"/>
            <a:t>Define</a:t>
          </a:r>
          <a:endParaRPr lang="en-US" dirty="0"/>
        </a:p>
      </dgm:t>
    </dgm:pt>
    <dgm:pt modelId="{BF8C363E-5A5B-4743-A6CB-CDC7136A0F60}" type="parTrans" cxnId="{DC2986AF-4821-4ADE-8A18-C7054A89F5ED}">
      <dgm:prSet/>
      <dgm:spPr/>
      <dgm:t>
        <a:bodyPr/>
        <a:lstStyle/>
        <a:p>
          <a:endParaRPr lang="en-US"/>
        </a:p>
      </dgm:t>
    </dgm:pt>
    <dgm:pt modelId="{8542B4E6-9AAD-4966-AEF6-79E57688F9DC}" type="sibTrans" cxnId="{DC2986AF-4821-4ADE-8A18-C7054A89F5ED}">
      <dgm:prSet/>
      <dgm:spPr>
        <a:solidFill>
          <a:srgbClr val="FF3300"/>
        </a:solidFill>
      </dgm:spPr>
      <dgm:t>
        <a:bodyPr/>
        <a:lstStyle/>
        <a:p>
          <a:endParaRPr lang="en-US"/>
        </a:p>
      </dgm:t>
    </dgm:pt>
    <dgm:pt modelId="{F56B74E5-CF66-43FE-A78B-5CB4ED230124}">
      <dgm:prSet/>
      <dgm:spPr>
        <a:solidFill>
          <a:srgbClr val="FF3300"/>
        </a:solidFill>
      </dgm:spPr>
      <dgm:t>
        <a:bodyPr/>
        <a:lstStyle/>
        <a:p>
          <a:pPr rtl="0"/>
          <a:r>
            <a:rPr lang="en-US" smtClean="0"/>
            <a:t>Ideate</a:t>
          </a:r>
          <a:endParaRPr lang="en-US"/>
        </a:p>
      </dgm:t>
    </dgm:pt>
    <dgm:pt modelId="{D997EDFE-2B39-43E2-8019-15146B94A13B}" type="parTrans" cxnId="{F32A9A97-BC3B-42AB-8E9E-592DB0FAE15D}">
      <dgm:prSet/>
      <dgm:spPr/>
      <dgm:t>
        <a:bodyPr/>
        <a:lstStyle/>
        <a:p>
          <a:endParaRPr lang="en-US"/>
        </a:p>
      </dgm:t>
    </dgm:pt>
    <dgm:pt modelId="{5582AA1F-65DC-40B3-9E2D-E223DD8D3A99}" type="sibTrans" cxnId="{F32A9A97-BC3B-42AB-8E9E-592DB0FAE15D}">
      <dgm:prSet/>
      <dgm:spPr>
        <a:solidFill>
          <a:srgbClr val="FF3300"/>
        </a:solidFill>
      </dgm:spPr>
      <dgm:t>
        <a:bodyPr/>
        <a:lstStyle/>
        <a:p>
          <a:endParaRPr lang="en-US"/>
        </a:p>
      </dgm:t>
    </dgm:pt>
    <dgm:pt modelId="{573E549A-F8EC-41BF-B34C-B780C2E566AF}">
      <dgm:prSet/>
      <dgm:spPr/>
      <dgm:t>
        <a:bodyPr/>
        <a:lstStyle/>
        <a:p>
          <a:pPr rtl="0"/>
          <a:r>
            <a:rPr lang="en-US" smtClean="0"/>
            <a:t>Prototype</a:t>
          </a:r>
          <a:endParaRPr lang="en-US"/>
        </a:p>
      </dgm:t>
    </dgm:pt>
    <dgm:pt modelId="{5F0CF39F-4D8B-4A12-9D7C-6ABF2EC48927}" type="parTrans" cxnId="{B8F07827-38BF-41FD-8AA4-FC0FBF59AFD9}">
      <dgm:prSet/>
      <dgm:spPr/>
      <dgm:t>
        <a:bodyPr/>
        <a:lstStyle/>
        <a:p>
          <a:endParaRPr lang="en-US"/>
        </a:p>
      </dgm:t>
    </dgm:pt>
    <dgm:pt modelId="{B8031DCE-3775-4786-9218-00100D02C57E}" type="sibTrans" cxnId="{B8F07827-38BF-41FD-8AA4-FC0FBF59AFD9}">
      <dgm:prSet/>
      <dgm:spPr>
        <a:solidFill>
          <a:srgbClr val="FF3300"/>
        </a:solidFill>
      </dgm:spPr>
      <dgm:t>
        <a:bodyPr/>
        <a:lstStyle/>
        <a:p>
          <a:endParaRPr lang="en-US"/>
        </a:p>
      </dgm:t>
    </dgm:pt>
    <dgm:pt modelId="{EE826CC1-08B0-4E65-8378-BA447925AFEF}">
      <dgm:prSet/>
      <dgm:spPr/>
      <dgm:t>
        <a:bodyPr/>
        <a:lstStyle/>
        <a:p>
          <a:pPr rtl="0"/>
          <a:r>
            <a:rPr lang="en-US" smtClean="0"/>
            <a:t>Test</a:t>
          </a:r>
          <a:endParaRPr lang="en-US"/>
        </a:p>
      </dgm:t>
    </dgm:pt>
    <dgm:pt modelId="{A8D4D284-3247-4EF3-8A76-49F2F0852A84}" type="parTrans" cxnId="{1E0FAAE0-B361-4BB2-B9ED-9E1D296F1F57}">
      <dgm:prSet/>
      <dgm:spPr/>
      <dgm:t>
        <a:bodyPr/>
        <a:lstStyle/>
        <a:p>
          <a:endParaRPr lang="en-US"/>
        </a:p>
      </dgm:t>
    </dgm:pt>
    <dgm:pt modelId="{C7C1F867-0F13-475E-8CEA-72F937560B84}" type="sibTrans" cxnId="{1E0FAAE0-B361-4BB2-B9ED-9E1D296F1F57}">
      <dgm:prSet/>
      <dgm:spPr>
        <a:solidFill>
          <a:srgbClr val="FF3300"/>
        </a:solidFill>
      </dgm:spPr>
      <dgm:t>
        <a:bodyPr/>
        <a:lstStyle/>
        <a:p>
          <a:endParaRPr lang="en-US"/>
        </a:p>
      </dgm:t>
    </dgm:pt>
    <dgm:pt modelId="{DEE04E8A-A6DB-482D-816A-8AA1E07BA1AD}" type="pres">
      <dgm:prSet presAssocID="{0068C21E-95ED-4F64-9CD5-830D180F81C9}" presName="cycle" presStyleCnt="0">
        <dgm:presLayoutVars>
          <dgm:dir/>
          <dgm:resizeHandles val="exact"/>
        </dgm:presLayoutVars>
      </dgm:prSet>
      <dgm:spPr/>
      <dgm:t>
        <a:bodyPr/>
        <a:lstStyle/>
        <a:p>
          <a:endParaRPr lang="en-US"/>
        </a:p>
      </dgm:t>
    </dgm:pt>
    <dgm:pt modelId="{47BA5E5D-7236-4B41-B2FE-E17E8C0E5C89}" type="pres">
      <dgm:prSet presAssocID="{863F1F29-090A-4A97-8791-42DBC8BA218A}" presName="node" presStyleLbl="node1" presStyleIdx="0" presStyleCnt="5">
        <dgm:presLayoutVars>
          <dgm:bulletEnabled val="1"/>
        </dgm:presLayoutVars>
      </dgm:prSet>
      <dgm:spPr/>
      <dgm:t>
        <a:bodyPr/>
        <a:lstStyle/>
        <a:p>
          <a:endParaRPr lang="en-US"/>
        </a:p>
      </dgm:t>
    </dgm:pt>
    <dgm:pt modelId="{920EA1D8-0D45-4496-B76F-7A23B36442E0}" type="pres">
      <dgm:prSet presAssocID="{D29F1C97-151F-4152-B709-57D40080E99D}" presName="sibTrans" presStyleLbl="sibTrans2D1" presStyleIdx="0" presStyleCnt="5"/>
      <dgm:spPr/>
      <dgm:t>
        <a:bodyPr/>
        <a:lstStyle/>
        <a:p>
          <a:endParaRPr lang="en-US"/>
        </a:p>
      </dgm:t>
    </dgm:pt>
    <dgm:pt modelId="{B17E191C-6D1B-446A-BE97-9BEEDA5A4184}" type="pres">
      <dgm:prSet presAssocID="{D29F1C97-151F-4152-B709-57D40080E99D}" presName="connectorText" presStyleLbl="sibTrans2D1" presStyleIdx="0" presStyleCnt="5"/>
      <dgm:spPr/>
      <dgm:t>
        <a:bodyPr/>
        <a:lstStyle/>
        <a:p>
          <a:endParaRPr lang="en-US"/>
        </a:p>
      </dgm:t>
    </dgm:pt>
    <dgm:pt modelId="{0FC1C572-AF48-456D-AF6B-5523FE011739}" type="pres">
      <dgm:prSet presAssocID="{4DFC1136-0DA9-4BBC-AC9F-26A119987E77}" presName="node" presStyleLbl="node1" presStyleIdx="1" presStyleCnt="5">
        <dgm:presLayoutVars>
          <dgm:bulletEnabled val="1"/>
        </dgm:presLayoutVars>
      </dgm:prSet>
      <dgm:spPr/>
      <dgm:t>
        <a:bodyPr/>
        <a:lstStyle/>
        <a:p>
          <a:endParaRPr lang="en-US"/>
        </a:p>
      </dgm:t>
    </dgm:pt>
    <dgm:pt modelId="{54C61A89-7B95-4992-B270-5E0F29F69FA5}" type="pres">
      <dgm:prSet presAssocID="{8542B4E6-9AAD-4966-AEF6-79E57688F9DC}" presName="sibTrans" presStyleLbl="sibTrans2D1" presStyleIdx="1" presStyleCnt="5"/>
      <dgm:spPr/>
      <dgm:t>
        <a:bodyPr/>
        <a:lstStyle/>
        <a:p>
          <a:endParaRPr lang="en-US"/>
        </a:p>
      </dgm:t>
    </dgm:pt>
    <dgm:pt modelId="{C4BD22FF-132D-4F4A-9F7B-EC331CA78183}" type="pres">
      <dgm:prSet presAssocID="{8542B4E6-9AAD-4966-AEF6-79E57688F9DC}" presName="connectorText" presStyleLbl="sibTrans2D1" presStyleIdx="1" presStyleCnt="5"/>
      <dgm:spPr/>
      <dgm:t>
        <a:bodyPr/>
        <a:lstStyle/>
        <a:p>
          <a:endParaRPr lang="en-US"/>
        </a:p>
      </dgm:t>
    </dgm:pt>
    <dgm:pt modelId="{BA10B5AE-7C47-45E4-B7D3-B28B5F8F785C}" type="pres">
      <dgm:prSet presAssocID="{F56B74E5-CF66-43FE-A78B-5CB4ED230124}" presName="node" presStyleLbl="node1" presStyleIdx="2" presStyleCnt="5">
        <dgm:presLayoutVars>
          <dgm:bulletEnabled val="1"/>
        </dgm:presLayoutVars>
      </dgm:prSet>
      <dgm:spPr/>
      <dgm:t>
        <a:bodyPr/>
        <a:lstStyle/>
        <a:p>
          <a:endParaRPr lang="en-US"/>
        </a:p>
      </dgm:t>
    </dgm:pt>
    <dgm:pt modelId="{2BA45A8D-515A-40A6-BE93-CAE87BED0A78}" type="pres">
      <dgm:prSet presAssocID="{5582AA1F-65DC-40B3-9E2D-E223DD8D3A99}" presName="sibTrans" presStyleLbl="sibTrans2D1" presStyleIdx="2" presStyleCnt="5"/>
      <dgm:spPr/>
      <dgm:t>
        <a:bodyPr/>
        <a:lstStyle/>
        <a:p>
          <a:endParaRPr lang="en-US"/>
        </a:p>
      </dgm:t>
    </dgm:pt>
    <dgm:pt modelId="{630325BF-4B09-4F06-AD35-5CF25A8FF650}" type="pres">
      <dgm:prSet presAssocID="{5582AA1F-65DC-40B3-9E2D-E223DD8D3A99}" presName="connectorText" presStyleLbl="sibTrans2D1" presStyleIdx="2" presStyleCnt="5"/>
      <dgm:spPr/>
      <dgm:t>
        <a:bodyPr/>
        <a:lstStyle/>
        <a:p>
          <a:endParaRPr lang="en-US"/>
        </a:p>
      </dgm:t>
    </dgm:pt>
    <dgm:pt modelId="{BDB256D3-A59D-42C0-BDBF-FDE1281DC140}" type="pres">
      <dgm:prSet presAssocID="{573E549A-F8EC-41BF-B34C-B780C2E566AF}" presName="node" presStyleLbl="node1" presStyleIdx="3" presStyleCnt="5">
        <dgm:presLayoutVars>
          <dgm:bulletEnabled val="1"/>
        </dgm:presLayoutVars>
      </dgm:prSet>
      <dgm:spPr/>
      <dgm:t>
        <a:bodyPr/>
        <a:lstStyle/>
        <a:p>
          <a:endParaRPr lang="en-US"/>
        </a:p>
      </dgm:t>
    </dgm:pt>
    <dgm:pt modelId="{9EFC8959-F87C-4526-80F2-3DAABF160BE6}" type="pres">
      <dgm:prSet presAssocID="{B8031DCE-3775-4786-9218-00100D02C57E}" presName="sibTrans" presStyleLbl="sibTrans2D1" presStyleIdx="3" presStyleCnt="5"/>
      <dgm:spPr/>
      <dgm:t>
        <a:bodyPr/>
        <a:lstStyle/>
        <a:p>
          <a:endParaRPr lang="en-US"/>
        </a:p>
      </dgm:t>
    </dgm:pt>
    <dgm:pt modelId="{543D98E4-07D3-4F72-8A20-424C1863764C}" type="pres">
      <dgm:prSet presAssocID="{B8031DCE-3775-4786-9218-00100D02C57E}" presName="connectorText" presStyleLbl="sibTrans2D1" presStyleIdx="3" presStyleCnt="5"/>
      <dgm:spPr/>
      <dgm:t>
        <a:bodyPr/>
        <a:lstStyle/>
        <a:p>
          <a:endParaRPr lang="en-US"/>
        </a:p>
      </dgm:t>
    </dgm:pt>
    <dgm:pt modelId="{C41F2395-69E6-4324-AA4C-EFB11462C8D1}" type="pres">
      <dgm:prSet presAssocID="{EE826CC1-08B0-4E65-8378-BA447925AFEF}" presName="node" presStyleLbl="node1" presStyleIdx="4" presStyleCnt="5">
        <dgm:presLayoutVars>
          <dgm:bulletEnabled val="1"/>
        </dgm:presLayoutVars>
      </dgm:prSet>
      <dgm:spPr/>
      <dgm:t>
        <a:bodyPr/>
        <a:lstStyle/>
        <a:p>
          <a:endParaRPr lang="en-US"/>
        </a:p>
      </dgm:t>
    </dgm:pt>
    <dgm:pt modelId="{5066999C-CD23-4F06-AA4A-84BF17A5C44F}" type="pres">
      <dgm:prSet presAssocID="{C7C1F867-0F13-475E-8CEA-72F937560B84}" presName="sibTrans" presStyleLbl="sibTrans2D1" presStyleIdx="4" presStyleCnt="5"/>
      <dgm:spPr/>
      <dgm:t>
        <a:bodyPr/>
        <a:lstStyle/>
        <a:p>
          <a:endParaRPr lang="en-US"/>
        </a:p>
      </dgm:t>
    </dgm:pt>
    <dgm:pt modelId="{B673645F-307C-402A-BED8-6DBAC12E7A80}" type="pres">
      <dgm:prSet presAssocID="{C7C1F867-0F13-475E-8CEA-72F937560B84}" presName="connectorText" presStyleLbl="sibTrans2D1" presStyleIdx="4" presStyleCnt="5"/>
      <dgm:spPr/>
      <dgm:t>
        <a:bodyPr/>
        <a:lstStyle/>
        <a:p>
          <a:endParaRPr lang="en-US"/>
        </a:p>
      </dgm:t>
    </dgm:pt>
  </dgm:ptLst>
  <dgm:cxnLst>
    <dgm:cxn modelId="{5AB468A5-6B0D-4BE0-B353-F5DC0F3B895E}" type="presOf" srcId="{B8031DCE-3775-4786-9218-00100D02C57E}" destId="{9EFC8959-F87C-4526-80F2-3DAABF160BE6}" srcOrd="0" destOrd="0" presId="urn:microsoft.com/office/officeart/2005/8/layout/cycle2"/>
    <dgm:cxn modelId="{F32A9A97-BC3B-42AB-8E9E-592DB0FAE15D}" srcId="{0068C21E-95ED-4F64-9CD5-830D180F81C9}" destId="{F56B74E5-CF66-43FE-A78B-5CB4ED230124}" srcOrd="2" destOrd="0" parTransId="{D997EDFE-2B39-43E2-8019-15146B94A13B}" sibTransId="{5582AA1F-65DC-40B3-9E2D-E223DD8D3A99}"/>
    <dgm:cxn modelId="{1E0FAAE0-B361-4BB2-B9ED-9E1D296F1F57}" srcId="{0068C21E-95ED-4F64-9CD5-830D180F81C9}" destId="{EE826CC1-08B0-4E65-8378-BA447925AFEF}" srcOrd="4" destOrd="0" parTransId="{A8D4D284-3247-4EF3-8A76-49F2F0852A84}" sibTransId="{C7C1F867-0F13-475E-8CEA-72F937560B84}"/>
    <dgm:cxn modelId="{2F5174CC-92A4-4FE7-AB2C-E87EB5B30960}" type="presOf" srcId="{B8031DCE-3775-4786-9218-00100D02C57E}" destId="{543D98E4-07D3-4F72-8A20-424C1863764C}" srcOrd="1" destOrd="0" presId="urn:microsoft.com/office/officeart/2005/8/layout/cycle2"/>
    <dgm:cxn modelId="{9BD3BADB-F480-4B1A-81C1-223BAA86FE17}" type="presOf" srcId="{8542B4E6-9AAD-4966-AEF6-79E57688F9DC}" destId="{54C61A89-7B95-4992-B270-5E0F29F69FA5}" srcOrd="0" destOrd="0" presId="urn:microsoft.com/office/officeart/2005/8/layout/cycle2"/>
    <dgm:cxn modelId="{5557B38D-1337-4E49-B2F3-941211CEA6BA}" type="presOf" srcId="{EE826CC1-08B0-4E65-8378-BA447925AFEF}" destId="{C41F2395-69E6-4324-AA4C-EFB11462C8D1}" srcOrd="0" destOrd="0" presId="urn:microsoft.com/office/officeart/2005/8/layout/cycle2"/>
    <dgm:cxn modelId="{45FD2BC5-0837-4B69-9FFD-632661C06290}" type="presOf" srcId="{863F1F29-090A-4A97-8791-42DBC8BA218A}" destId="{47BA5E5D-7236-4B41-B2FE-E17E8C0E5C89}" srcOrd="0" destOrd="0" presId="urn:microsoft.com/office/officeart/2005/8/layout/cycle2"/>
    <dgm:cxn modelId="{7C7D9573-6C01-42A1-9C57-01442A97EC90}" type="presOf" srcId="{C7C1F867-0F13-475E-8CEA-72F937560B84}" destId="{5066999C-CD23-4F06-AA4A-84BF17A5C44F}" srcOrd="0" destOrd="0" presId="urn:microsoft.com/office/officeart/2005/8/layout/cycle2"/>
    <dgm:cxn modelId="{7D75FEC2-AACF-469D-8C35-0BF55B7BCD8D}" type="presOf" srcId="{C7C1F867-0F13-475E-8CEA-72F937560B84}" destId="{B673645F-307C-402A-BED8-6DBAC12E7A80}" srcOrd="1" destOrd="0" presId="urn:microsoft.com/office/officeart/2005/8/layout/cycle2"/>
    <dgm:cxn modelId="{8E915E1E-5300-4B51-8A95-0DC6673A9C48}" type="presOf" srcId="{5582AA1F-65DC-40B3-9E2D-E223DD8D3A99}" destId="{2BA45A8D-515A-40A6-BE93-CAE87BED0A78}" srcOrd="0" destOrd="0" presId="urn:microsoft.com/office/officeart/2005/8/layout/cycle2"/>
    <dgm:cxn modelId="{B8F07827-38BF-41FD-8AA4-FC0FBF59AFD9}" srcId="{0068C21E-95ED-4F64-9CD5-830D180F81C9}" destId="{573E549A-F8EC-41BF-B34C-B780C2E566AF}" srcOrd="3" destOrd="0" parTransId="{5F0CF39F-4D8B-4A12-9D7C-6ABF2EC48927}" sibTransId="{B8031DCE-3775-4786-9218-00100D02C57E}"/>
    <dgm:cxn modelId="{DC2720B7-AE6A-4D2E-8699-4F97E5C47FEA}" type="presOf" srcId="{8542B4E6-9AAD-4966-AEF6-79E57688F9DC}" destId="{C4BD22FF-132D-4F4A-9F7B-EC331CA78183}" srcOrd="1" destOrd="0" presId="urn:microsoft.com/office/officeart/2005/8/layout/cycle2"/>
    <dgm:cxn modelId="{93E1EBA4-F5DC-4614-9B21-78B50FC85B29}" type="presOf" srcId="{573E549A-F8EC-41BF-B34C-B780C2E566AF}" destId="{BDB256D3-A59D-42C0-BDBF-FDE1281DC140}" srcOrd="0" destOrd="0" presId="urn:microsoft.com/office/officeart/2005/8/layout/cycle2"/>
    <dgm:cxn modelId="{15FF63E4-207E-42F7-BF68-9238ED758730}" type="presOf" srcId="{5582AA1F-65DC-40B3-9E2D-E223DD8D3A99}" destId="{630325BF-4B09-4F06-AD35-5CF25A8FF650}" srcOrd="1" destOrd="0" presId="urn:microsoft.com/office/officeart/2005/8/layout/cycle2"/>
    <dgm:cxn modelId="{E6C4A39D-F732-4257-AA72-51B919005FFB}" type="presOf" srcId="{F56B74E5-CF66-43FE-A78B-5CB4ED230124}" destId="{BA10B5AE-7C47-45E4-B7D3-B28B5F8F785C}" srcOrd="0" destOrd="0" presId="urn:microsoft.com/office/officeart/2005/8/layout/cycle2"/>
    <dgm:cxn modelId="{7E92FEB9-3F0D-4997-8DCA-34C1908400BA}" srcId="{0068C21E-95ED-4F64-9CD5-830D180F81C9}" destId="{863F1F29-090A-4A97-8791-42DBC8BA218A}" srcOrd="0" destOrd="0" parTransId="{C880B019-4642-422B-A6BA-E31F3F1C106C}" sibTransId="{D29F1C97-151F-4152-B709-57D40080E99D}"/>
    <dgm:cxn modelId="{6DBC0E31-1862-4CE4-8C37-D00680CB7D69}" type="presOf" srcId="{D29F1C97-151F-4152-B709-57D40080E99D}" destId="{920EA1D8-0D45-4496-B76F-7A23B36442E0}" srcOrd="0" destOrd="0" presId="urn:microsoft.com/office/officeart/2005/8/layout/cycle2"/>
    <dgm:cxn modelId="{DC2986AF-4821-4ADE-8A18-C7054A89F5ED}" srcId="{0068C21E-95ED-4F64-9CD5-830D180F81C9}" destId="{4DFC1136-0DA9-4BBC-AC9F-26A119987E77}" srcOrd="1" destOrd="0" parTransId="{BF8C363E-5A5B-4743-A6CB-CDC7136A0F60}" sibTransId="{8542B4E6-9AAD-4966-AEF6-79E57688F9DC}"/>
    <dgm:cxn modelId="{82F7E87C-4E37-429D-AA19-B63D2B30CF96}" type="presOf" srcId="{4DFC1136-0DA9-4BBC-AC9F-26A119987E77}" destId="{0FC1C572-AF48-456D-AF6B-5523FE011739}" srcOrd="0" destOrd="0" presId="urn:microsoft.com/office/officeart/2005/8/layout/cycle2"/>
    <dgm:cxn modelId="{F0CED360-EC8E-4B21-8B05-CB833156368D}" type="presOf" srcId="{0068C21E-95ED-4F64-9CD5-830D180F81C9}" destId="{DEE04E8A-A6DB-482D-816A-8AA1E07BA1AD}" srcOrd="0" destOrd="0" presId="urn:microsoft.com/office/officeart/2005/8/layout/cycle2"/>
    <dgm:cxn modelId="{B56409F8-23D3-4A2B-BB52-D7C457A9464B}" type="presOf" srcId="{D29F1C97-151F-4152-B709-57D40080E99D}" destId="{B17E191C-6D1B-446A-BE97-9BEEDA5A4184}" srcOrd="1" destOrd="0" presId="urn:microsoft.com/office/officeart/2005/8/layout/cycle2"/>
    <dgm:cxn modelId="{15CB6636-43D5-45A3-BCCB-34951F0629D7}" type="presParOf" srcId="{DEE04E8A-A6DB-482D-816A-8AA1E07BA1AD}" destId="{47BA5E5D-7236-4B41-B2FE-E17E8C0E5C89}" srcOrd="0" destOrd="0" presId="urn:microsoft.com/office/officeart/2005/8/layout/cycle2"/>
    <dgm:cxn modelId="{1FB71C19-50BC-4BB2-8BF2-F024C5ACC344}" type="presParOf" srcId="{DEE04E8A-A6DB-482D-816A-8AA1E07BA1AD}" destId="{920EA1D8-0D45-4496-B76F-7A23B36442E0}" srcOrd="1" destOrd="0" presId="urn:microsoft.com/office/officeart/2005/8/layout/cycle2"/>
    <dgm:cxn modelId="{4AB4E448-8128-4192-A5F4-56F46ACF8123}" type="presParOf" srcId="{920EA1D8-0D45-4496-B76F-7A23B36442E0}" destId="{B17E191C-6D1B-446A-BE97-9BEEDA5A4184}" srcOrd="0" destOrd="0" presId="urn:microsoft.com/office/officeart/2005/8/layout/cycle2"/>
    <dgm:cxn modelId="{16083686-57CB-4987-B9DB-926511D735DB}" type="presParOf" srcId="{DEE04E8A-A6DB-482D-816A-8AA1E07BA1AD}" destId="{0FC1C572-AF48-456D-AF6B-5523FE011739}" srcOrd="2" destOrd="0" presId="urn:microsoft.com/office/officeart/2005/8/layout/cycle2"/>
    <dgm:cxn modelId="{56BE33E8-47F8-4EF1-A235-A80A4EE80F54}" type="presParOf" srcId="{DEE04E8A-A6DB-482D-816A-8AA1E07BA1AD}" destId="{54C61A89-7B95-4992-B270-5E0F29F69FA5}" srcOrd="3" destOrd="0" presId="urn:microsoft.com/office/officeart/2005/8/layout/cycle2"/>
    <dgm:cxn modelId="{4A6C09F4-8F32-4E13-8174-8DC35E797CEB}" type="presParOf" srcId="{54C61A89-7B95-4992-B270-5E0F29F69FA5}" destId="{C4BD22FF-132D-4F4A-9F7B-EC331CA78183}" srcOrd="0" destOrd="0" presId="urn:microsoft.com/office/officeart/2005/8/layout/cycle2"/>
    <dgm:cxn modelId="{C8863F26-9D54-4110-BD90-AE9BB38965F1}" type="presParOf" srcId="{DEE04E8A-A6DB-482D-816A-8AA1E07BA1AD}" destId="{BA10B5AE-7C47-45E4-B7D3-B28B5F8F785C}" srcOrd="4" destOrd="0" presId="urn:microsoft.com/office/officeart/2005/8/layout/cycle2"/>
    <dgm:cxn modelId="{BDE283C9-BD98-46EC-AE09-AE7CEE16D7A1}" type="presParOf" srcId="{DEE04E8A-A6DB-482D-816A-8AA1E07BA1AD}" destId="{2BA45A8D-515A-40A6-BE93-CAE87BED0A78}" srcOrd="5" destOrd="0" presId="urn:microsoft.com/office/officeart/2005/8/layout/cycle2"/>
    <dgm:cxn modelId="{FA9412FF-3D43-4897-B9B8-65350B186D2D}" type="presParOf" srcId="{2BA45A8D-515A-40A6-BE93-CAE87BED0A78}" destId="{630325BF-4B09-4F06-AD35-5CF25A8FF650}" srcOrd="0" destOrd="0" presId="urn:microsoft.com/office/officeart/2005/8/layout/cycle2"/>
    <dgm:cxn modelId="{DFD25C06-4A95-4442-9BB3-574789B4708D}" type="presParOf" srcId="{DEE04E8A-A6DB-482D-816A-8AA1E07BA1AD}" destId="{BDB256D3-A59D-42C0-BDBF-FDE1281DC140}" srcOrd="6" destOrd="0" presId="urn:microsoft.com/office/officeart/2005/8/layout/cycle2"/>
    <dgm:cxn modelId="{75514BA1-E3E1-4CDD-8748-1483729D15F3}" type="presParOf" srcId="{DEE04E8A-A6DB-482D-816A-8AA1E07BA1AD}" destId="{9EFC8959-F87C-4526-80F2-3DAABF160BE6}" srcOrd="7" destOrd="0" presId="urn:microsoft.com/office/officeart/2005/8/layout/cycle2"/>
    <dgm:cxn modelId="{CEE9C986-E9C8-4297-AAA0-35DF5ED3F6B2}" type="presParOf" srcId="{9EFC8959-F87C-4526-80F2-3DAABF160BE6}" destId="{543D98E4-07D3-4F72-8A20-424C1863764C}" srcOrd="0" destOrd="0" presId="urn:microsoft.com/office/officeart/2005/8/layout/cycle2"/>
    <dgm:cxn modelId="{DAFC2D27-3C94-4381-8D99-575FC9C0187C}" type="presParOf" srcId="{DEE04E8A-A6DB-482D-816A-8AA1E07BA1AD}" destId="{C41F2395-69E6-4324-AA4C-EFB11462C8D1}" srcOrd="8" destOrd="0" presId="urn:microsoft.com/office/officeart/2005/8/layout/cycle2"/>
    <dgm:cxn modelId="{C835151E-9631-4D3B-A368-74DECF36B069}" type="presParOf" srcId="{DEE04E8A-A6DB-482D-816A-8AA1E07BA1AD}" destId="{5066999C-CD23-4F06-AA4A-84BF17A5C44F}" srcOrd="9" destOrd="0" presId="urn:microsoft.com/office/officeart/2005/8/layout/cycle2"/>
    <dgm:cxn modelId="{59BD4611-2362-4D08-8FEF-90069A52D372}" type="presParOf" srcId="{5066999C-CD23-4F06-AA4A-84BF17A5C44F}" destId="{B673645F-307C-402A-BED8-6DBAC12E7A80}" srcOrd="0" destOrd="0" presId="urn:microsoft.com/office/officeart/2005/8/layout/cycle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0CEF144-0F04-47A0-882C-5500F23A0519}">
      <dsp:nvSpPr>
        <dsp:cNvPr id="0" name=""/>
        <dsp:cNvSpPr/>
      </dsp:nvSpPr>
      <dsp:spPr>
        <a:xfrm>
          <a:off x="1013459" y="0"/>
          <a:ext cx="5974080" cy="3733800"/>
        </a:xfrm>
        <a:prstGeom prst="swooshArrow">
          <a:avLst>
            <a:gd name="adj1" fmla="val 25000"/>
            <a:gd name="adj2" fmla="val 25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EE4F70F-4878-4AF9-AD09-31D26A7B9AE9}">
      <dsp:nvSpPr>
        <dsp:cNvPr id="0" name=""/>
        <dsp:cNvSpPr/>
      </dsp:nvSpPr>
      <dsp:spPr>
        <a:xfrm>
          <a:off x="1772168" y="2577068"/>
          <a:ext cx="155326" cy="155326"/>
        </a:xfrm>
        <a:prstGeom prst="ellipse">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753CE2D-4545-445A-8DD6-73C5DA9094EA}">
      <dsp:nvSpPr>
        <dsp:cNvPr id="0" name=""/>
        <dsp:cNvSpPr/>
      </dsp:nvSpPr>
      <dsp:spPr>
        <a:xfrm>
          <a:off x="1849831" y="2654731"/>
          <a:ext cx="1391960" cy="107906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2304" tIns="0" rIns="0" bIns="0" numCol="1" spcCol="1270" anchor="t" anchorCtr="0">
          <a:noAutofit/>
        </a:bodyPr>
        <a:lstStyle/>
        <a:p>
          <a:pPr lvl="0" algn="l" defTabSz="1155700" rtl="0">
            <a:lnSpc>
              <a:spcPct val="90000"/>
            </a:lnSpc>
            <a:spcBef>
              <a:spcPct val="0"/>
            </a:spcBef>
            <a:spcAft>
              <a:spcPct val="35000"/>
            </a:spcAft>
          </a:pPr>
          <a:r>
            <a:rPr lang="en-US" sz="2600" kern="1200" smtClean="0"/>
            <a:t>Knowing</a:t>
          </a:r>
          <a:endParaRPr lang="en-US" sz="2600" kern="1200"/>
        </a:p>
      </dsp:txBody>
      <dsp:txXfrm>
        <a:off x="1849831" y="2654731"/>
        <a:ext cx="1391960" cy="1079068"/>
      </dsp:txXfrm>
    </dsp:sp>
    <dsp:sp modelId="{51545C30-F138-4254-9BAA-1E6561F2F3F0}">
      <dsp:nvSpPr>
        <dsp:cNvPr id="0" name=""/>
        <dsp:cNvSpPr/>
      </dsp:nvSpPr>
      <dsp:spPr>
        <a:xfrm>
          <a:off x="3143219" y="1562221"/>
          <a:ext cx="280781" cy="280781"/>
        </a:xfrm>
        <a:prstGeom prst="ellipse">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671DBEB-4275-4A20-9DD3-2F8292A2A93F}">
      <dsp:nvSpPr>
        <dsp:cNvPr id="0" name=""/>
        <dsp:cNvSpPr/>
      </dsp:nvSpPr>
      <dsp:spPr>
        <a:xfrm>
          <a:off x="3283610" y="1702612"/>
          <a:ext cx="1433779" cy="20311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8780" tIns="0" rIns="0" bIns="0" numCol="1" spcCol="1270" anchor="t" anchorCtr="0">
          <a:noAutofit/>
        </a:bodyPr>
        <a:lstStyle/>
        <a:p>
          <a:pPr lvl="0" algn="l" defTabSz="1155700" rtl="0">
            <a:lnSpc>
              <a:spcPct val="90000"/>
            </a:lnSpc>
            <a:spcBef>
              <a:spcPct val="0"/>
            </a:spcBef>
            <a:spcAft>
              <a:spcPct val="35000"/>
            </a:spcAft>
          </a:pPr>
          <a:r>
            <a:rPr lang="en-US" sz="2600" kern="1200" smtClean="0"/>
            <a:t>Doing</a:t>
          </a:r>
          <a:endParaRPr lang="en-US" sz="2600" kern="1200"/>
        </a:p>
      </dsp:txBody>
      <dsp:txXfrm>
        <a:off x="3283610" y="1702612"/>
        <a:ext cx="1433779" cy="2031187"/>
      </dsp:txXfrm>
    </dsp:sp>
    <dsp:sp modelId="{02928F5F-38BD-4B90-80BA-F81257B050E5}">
      <dsp:nvSpPr>
        <dsp:cNvPr id="0" name=""/>
        <dsp:cNvSpPr/>
      </dsp:nvSpPr>
      <dsp:spPr>
        <a:xfrm>
          <a:off x="4792065" y="944651"/>
          <a:ext cx="388315" cy="388315"/>
        </a:xfrm>
        <a:prstGeom prst="ellipse">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ECE5DC4-049C-4167-94C1-685C4DF957EC}">
      <dsp:nvSpPr>
        <dsp:cNvPr id="0" name=""/>
        <dsp:cNvSpPr/>
      </dsp:nvSpPr>
      <dsp:spPr>
        <a:xfrm>
          <a:off x="4986223" y="1138808"/>
          <a:ext cx="1433779" cy="25949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05760" tIns="0" rIns="0" bIns="0" numCol="1" spcCol="1270" anchor="t" anchorCtr="0">
          <a:noAutofit/>
        </a:bodyPr>
        <a:lstStyle/>
        <a:p>
          <a:pPr lvl="0" algn="l" defTabSz="1155700" rtl="0">
            <a:lnSpc>
              <a:spcPct val="90000"/>
            </a:lnSpc>
            <a:spcBef>
              <a:spcPct val="0"/>
            </a:spcBef>
            <a:spcAft>
              <a:spcPct val="35000"/>
            </a:spcAft>
          </a:pPr>
          <a:r>
            <a:rPr lang="en-US" sz="2600" kern="1200" smtClean="0"/>
            <a:t>Being</a:t>
          </a:r>
          <a:endParaRPr lang="en-US" sz="2600" kern="1200"/>
        </a:p>
      </dsp:txBody>
      <dsp:txXfrm>
        <a:off x="4986223" y="1138808"/>
        <a:ext cx="1433779" cy="259499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26C4570-A741-4C86-9EA8-CEF45FC6F171}">
      <dsp:nvSpPr>
        <dsp:cNvPr id="0" name=""/>
        <dsp:cNvSpPr/>
      </dsp:nvSpPr>
      <dsp:spPr>
        <a:xfrm>
          <a:off x="40" y="34959"/>
          <a:ext cx="3845569" cy="1477719"/>
        </a:xfrm>
        <a:prstGeom prst="rect">
          <a:avLst/>
        </a:prstGeom>
        <a:solidFill>
          <a:schemeClr val="accent2">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0472" tIns="125984" rIns="220472" bIns="125984" numCol="1" spcCol="1270" anchor="ctr" anchorCtr="0">
          <a:noAutofit/>
        </a:bodyPr>
        <a:lstStyle/>
        <a:p>
          <a:pPr lvl="0" algn="ctr" defTabSz="1377950" rtl="0">
            <a:lnSpc>
              <a:spcPct val="90000"/>
            </a:lnSpc>
            <a:spcBef>
              <a:spcPct val="0"/>
            </a:spcBef>
            <a:spcAft>
              <a:spcPct val="35000"/>
            </a:spcAft>
          </a:pPr>
          <a:r>
            <a:rPr lang="en-US" sz="3100" kern="1200" smtClean="0"/>
            <a:t>Informed decision requires knowledge</a:t>
          </a:r>
          <a:endParaRPr lang="en-US" sz="3100" kern="1200"/>
        </a:p>
      </dsp:txBody>
      <dsp:txXfrm>
        <a:off x="40" y="34959"/>
        <a:ext cx="3845569" cy="1477719"/>
      </dsp:txXfrm>
    </dsp:sp>
    <dsp:sp modelId="{0694C20B-AD78-4D12-8AF0-65E8782D3A9B}">
      <dsp:nvSpPr>
        <dsp:cNvPr id="0" name=""/>
        <dsp:cNvSpPr/>
      </dsp:nvSpPr>
      <dsp:spPr>
        <a:xfrm>
          <a:off x="40" y="1512678"/>
          <a:ext cx="3845569" cy="2978325"/>
        </a:xfrm>
        <a:prstGeom prst="rect">
          <a:avLst/>
        </a:prstGeom>
        <a:solidFill>
          <a:schemeClr val="accent2">
            <a:alpha val="90000"/>
            <a:tint val="40000"/>
            <a:hueOff val="0"/>
            <a:satOff val="0"/>
            <a:lumOff val="0"/>
            <a:alphaOff val="0"/>
          </a:schemeClr>
        </a:solidFill>
        <a:ln w="25400" cap="flat" cmpd="sng" algn="ctr">
          <a:solidFill>
            <a:schemeClr val="accent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C110965-CAAB-4240-B8AA-0711C96B4A85}">
      <dsp:nvSpPr>
        <dsp:cNvPr id="0" name=""/>
        <dsp:cNvSpPr/>
      </dsp:nvSpPr>
      <dsp:spPr>
        <a:xfrm>
          <a:off x="4383989" y="34959"/>
          <a:ext cx="3845569" cy="1477719"/>
        </a:xfrm>
        <a:prstGeom prst="rect">
          <a:avLst/>
        </a:prstGeom>
        <a:solidFill>
          <a:schemeClr val="accent2">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0472" tIns="125984" rIns="220472" bIns="125984" numCol="1" spcCol="1270" anchor="ctr" anchorCtr="0">
          <a:noAutofit/>
        </a:bodyPr>
        <a:lstStyle/>
        <a:p>
          <a:pPr lvl="0" algn="ctr" defTabSz="1377950" rtl="0">
            <a:lnSpc>
              <a:spcPct val="90000"/>
            </a:lnSpc>
            <a:spcBef>
              <a:spcPct val="0"/>
            </a:spcBef>
            <a:spcAft>
              <a:spcPct val="35000"/>
            </a:spcAft>
          </a:pPr>
          <a:r>
            <a:rPr lang="en-US" sz="3100" kern="1200" smtClean="0"/>
            <a:t>Knowing – Doing gap</a:t>
          </a:r>
          <a:endParaRPr lang="en-US" sz="3100" kern="1200"/>
        </a:p>
      </dsp:txBody>
      <dsp:txXfrm>
        <a:off x="4383989" y="34959"/>
        <a:ext cx="3845569" cy="1477719"/>
      </dsp:txXfrm>
    </dsp:sp>
    <dsp:sp modelId="{38D99D73-9D46-47E5-96BE-15F102A7961A}">
      <dsp:nvSpPr>
        <dsp:cNvPr id="0" name=""/>
        <dsp:cNvSpPr/>
      </dsp:nvSpPr>
      <dsp:spPr>
        <a:xfrm>
          <a:off x="4383989" y="1512678"/>
          <a:ext cx="3845569" cy="2978325"/>
        </a:xfrm>
        <a:prstGeom prst="rect">
          <a:avLst/>
        </a:prstGeom>
        <a:solidFill>
          <a:schemeClr val="accent2">
            <a:alpha val="90000"/>
            <a:tint val="40000"/>
            <a:hueOff val="0"/>
            <a:satOff val="0"/>
            <a:lumOff val="0"/>
            <a:alphaOff val="0"/>
          </a:schemeClr>
        </a:solidFill>
        <a:ln w="25400" cap="flat" cmpd="sng" algn="ctr">
          <a:solidFill>
            <a:schemeClr val="accent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65354" tIns="165354" rIns="220472" bIns="248031" numCol="1" spcCol="1270" anchor="t" anchorCtr="0">
          <a:noAutofit/>
        </a:bodyPr>
        <a:lstStyle/>
        <a:p>
          <a:pPr marL="285750" lvl="1" indent="-285750" algn="l" defTabSz="1377950" rtl="0">
            <a:lnSpc>
              <a:spcPct val="90000"/>
            </a:lnSpc>
            <a:spcBef>
              <a:spcPct val="0"/>
            </a:spcBef>
            <a:spcAft>
              <a:spcPct val="15000"/>
            </a:spcAft>
            <a:buChar char="••"/>
          </a:pPr>
          <a:r>
            <a:rPr lang="en-US" sz="3100" kern="1200" smtClean="0"/>
            <a:t>How to make decisions under ambiguity</a:t>
          </a:r>
          <a:endParaRPr lang="en-US" sz="3100" kern="1200"/>
        </a:p>
        <a:p>
          <a:pPr marL="285750" lvl="1" indent="-285750" algn="l" defTabSz="1377950" rtl="0">
            <a:lnSpc>
              <a:spcPct val="90000"/>
            </a:lnSpc>
            <a:spcBef>
              <a:spcPct val="0"/>
            </a:spcBef>
            <a:spcAft>
              <a:spcPct val="15000"/>
            </a:spcAft>
            <a:buChar char="••"/>
          </a:pPr>
          <a:r>
            <a:rPr lang="en-US" sz="3100" kern="1200" smtClean="0"/>
            <a:t>How to make decisions without structure</a:t>
          </a:r>
          <a:endParaRPr lang="en-US" sz="3100" kern="1200"/>
        </a:p>
      </dsp:txBody>
      <dsp:txXfrm>
        <a:off x="4383989" y="1512678"/>
        <a:ext cx="3845569" cy="297832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9C374E6-4C41-4E85-9F4D-D3FDEA7C8E3B}">
      <dsp:nvSpPr>
        <dsp:cNvPr id="0" name=""/>
        <dsp:cNvSpPr/>
      </dsp:nvSpPr>
      <dsp:spPr>
        <a:xfrm>
          <a:off x="4114800" y="1192606"/>
          <a:ext cx="3222736" cy="1256814"/>
        </a:xfrm>
        <a:custGeom>
          <a:avLst/>
          <a:gdLst/>
          <a:ahLst/>
          <a:cxnLst/>
          <a:rect l="0" t="0" r="0" b="0"/>
          <a:pathLst>
            <a:path>
              <a:moveTo>
                <a:pt x="0" y="0"/>
              </a:moveTo>
              <a:lnTo>
                <a:pt x="0" y="1070374"/>
              </a:lnTo>
              <a:lnTo>
                <a:pt x="3222736" y="1070374"/>
              </a:lnTo>
              <a:lnTo>
                <a:pt x="3222736" y="1256814"/>
              </a:lnTo>
            </a:path>
          </a:pathLst>
        </a:custGeom>
        <a:noFill/>
        <a:ln w="25400" cap="flat" cmpd="sng" algn="ctr">
          <a:solidFill>
            <a:schemeClr val="accent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E58960E-2821-4C43-BCF9-97C3EE94343B}">
      <dsp:nvSpPr>
        <dsp:cNvPr id="0" name=""/>
        <dsp:cNvSpPr/>
      </dsp:nvSpPr>
      <dsp:spPr>
        <a:xfrm>
          <a:off x="4114800" y="1192606"/>
          <a:ext cx="1074245" cy="1256814"/>
        </a:xfrm>
        <a:custGeom>
          <a:avLst/>
          <a:gdLst/>
          <a:ahLst/>
          <a:cxnLst/>
          <a:rect l="0" t="0" r="0" b="0"/>
          <a:pathLst>
            <a:path>
              <a:moveTo>
                <a:pt x="0" y="0"/>
              </a:moveTo>
              <a:lnTo>
                <a:pt x="0" y="1070374"/>
              </a:lnTo>
              <a:lnTo>
                <a:pt x="1074245" y="1070374"/>
              </a:lnTo>
              <a:lnTo>
                <a:pt x="1074245" y="1256814"/>
              </a:lnTo>
            </a:path>
          </a:pathLst>
        </a:custGeom>
        <a:noFill/>
        <a:ln w="25400" cap="flat" cmpd="sng" algn="ctr">
          <a:solidFill>
            <a:schemeClr val="accent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DBB9157-E217-4817-AF33-57D914CAE28D}">
      <dsp:nvSpPr>
        <dsp:cNvPr id="0" name=""/>
        <dsp:cNvSpPr/>
      </dsp:nvSpPr>
      <dsp:spPr>
        <a:xfrm>
          <a:off x="3040554" y="1192606"/>
          <a:ext cx="1074245" cy="1256814"/>
        </a:xfrm>
        <a:custGeom>
          <a:avLst/>
          <a:gdLst/>
          <a:ahLst/>
          <a:cxnLst/>
          <a:rect l="0" t="0" r="0" b="0"/>
          <a:pathLst>
            <a:path>
              <a:moveTo>
                <a:pt x="1074245" y="0"/>
              </a:moveTo>
              <a:lnTo>
                <a:pt x="1074245" y="1070374"/>
              </a:lnTo>
              <a:lnTo>
                <a:pt x="0" y="1070374"/>
              </a:lnTo>
              <a:lnTo>
                <a:pt x="0" y="1256814"/>
              </a:lnTo>
            </a:path>
          </a:pathLst>
        </a:custGeom>
        <a:noFill/>
        <a:ln w="25400" cap="flat" cmpd="sng" algn="ctr">
          <a:solidFill>
            <a:schemeClr val="accent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FC37EA2-1219-40C6-A0DB-ED087638D63A}">
      <dsp:nvSpPr>
        <dsp:cNvPr id="0" name=""/>
        <dsp:cNvSpPr/>
      </dsp:nvSpPr>
      <dsp:spPr>
        <a:xfrm>
          <a:off x="892063" y="1192606"/>
          <a:ext cx="3222736" cy="1256814"/>
        </a:xfrm>
        <a:custGeom>
          <a:avLst/>
          <a:gdLst/>
          <a:ahLst/>
          <a:cxnLst/>
          <a:rect l="0" t="0" r="0" b="0"/>
          <a:pathLst>
            <a:path>
              <a:moveTo>
                <a:pt x="3222736" y="0"/>
              </a:moveTo>
              <a:lnTo>
                <a:pt x="3222736" y="1070374"/>
              </a:lnTo>
              <a:lnTo>
                <a:pt x="0" y="1070374"/>
              </a:lnTo>
              <a:lnTo>
                <a:pt x="0" y="1256814"/>
              </a:lnTo>
            </a:path>
          </a:pathLst>
        </a:custGeom>
        <a:noFill/>
        <a:ln w="25400" cap="flat" cmpd="sng" algn="ctr">
          <a:solidFill>
            <a:schemeClr val="accent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9BEE6CD-F89B-4490-B3D9-25AD50AAC0BA}">
      <dsp:nvSpPr>
        <dsp:cNvPr id="0" name=""/>
        <dsp:cNvSpPr/>
      </dsp:nvSpPr>
      <dsp:spPr>
        <a:xfrm>
          <a:off x="3226993" y="304800"/>
          <a:ext cx="1775612" cy="887806"/>
        </a:xfrm>
        <a:prstGeom prst="rect">
          <a:avLst/>
        </a:prstGeom>
        <a:solidFill>
          <a:srgbClr val="FF0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lvl="0" algn="ctr" defTabSz="1155700" rtl="0">
            <a:lnSpc>
              <a:spcPct val="90000"/>
            </a:lnSpc>
            <a:spcBef>
              <a:spcPct val="0"/>
            </a:spcBef>
            <a:spcAft>
              <a:spcPct val="35000"/>
            </a:spcAft>
          </a:pPr>
          <a:r>
            <a:rPr lang="en-US" sz="2600" kern="1200" smtClean="0"/>
            <a:t>Self-Aware</a:t>
          </a:r>
          <a:endParaRPr lang="en-US" sz="2600" kern="1200"/>
        </a:p>
      </dsp:txBody>
      <dsp:txXfrm>
        <a:off x="3226993" y="304800"/>
        <a:ext cx="1775612" cy="887806"/>
      </dsp:txXfrm>
    </dsp:sp>
    <dsp:sp modelId="{0440C4F0-3D3F-4745-BF98-302E3DCA4FF4}">
      <dsp:nvSpPr>
        <dsp:cNvPr id="0" name=""/>
        <dsp:cNvSpPr/>
      </dsp:nvSpPr>
      <dsp:spPr>
        <a:xfrm>
          <a:off x="4256" y="2449420"/>
          <a:ext cx="1775612" cy="887806"/>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lvl="0" algn="ctr" defTabSz="1155700" rtl="0">
            <a:lnSpc>
              <a:spcPct val="90000"/>
            </a:lnSpc>
            <a:spcBef>
              <a:spcPct val="0"/>
            </a:spcBef>
            <a:spcAft>
              <a:spcPct val="35000"/>
            </a:spcAft>
          </a:pPr>
          <a:r>
            <a:rPr lang="en-US" sz="2600" kern="1200" smtClean="0"/>
            <a:t>Understand others</a:t>
          </a:r>
          <a:endParaRPr lang="en-US" sz="2600" kern="1200"/>
        </a:p>
      </dsp:txBody>
      <dsp:txXfrm>
        <a:off x="4256" y="2449420"/>
        <a:ext cx="1775612" cy="887806"/>
      </dsp:txXfrm>
    </dsp:sp>
    <dsp:sp modelId="{2B3D2B7B-A2E9-4B8E-80D7-5A9DC0BD8BD3}">
      <dsp:nvSpPr>
        <dsp:cNvPr id="0" name=""/>
        <dsp:cNvSpPr/>
      </dsp:nvSpPr>
      <dsp:spPr>
        <a:xfrm>
          <a:off x="2152748" y="2449420"/>
          <a:ext cx="1775612" cy="887806"/>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lvl="0" algn="ctr" defTabSz="1155700" rtl="0">
            <a:lnSpc>
              <a:spcPct val="90000"/>
            </a:lnSpc>
            <a:spcBef>
              <a:spcPct val="0"/>
            </a:spcBef>
            <a:spcAft>
              <a:spcPct val="35000"/>
            </a:spcAft>
          </a:pPr>
          <a:r>
            <a:rPr lang="en-US" sz="2600" kern="1200" smtClean="0"/>
            <a:t>Influence others</a:t>
          </a:r>
          <a:endParaRPr lang="en-US" sz="2600" kern="1200"/>
        </a:p>
      </dsp:txBody>
      <dsp:txXfrm>
        <a:off x="2152748" y="2449420"/>
        <a:ext cx="1775612" cy="887806"/>
      </dsp:txXfrm>
    </dsp:sp>
    <dsp:sp modelId="{99304645-6589-462F-A915-43225CC44342}">
      <dsp:nvSpPr>
        <dsp:cNvPr id="0" name=""/>
        <dsp:cNvSpPr/>
      </dsp:nvSpPr>
      <dsp:spPr>
        <a:xfrm>
          <a:off x="4301239" y="2449420"/>
          <a:ext cx="1775612" cy="887806"/>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lvl="0" algn="ctr" defTabSz="1155700" rtl="0">
            <a:lnSpc>
              <a:spcPct val="90000"/>
            </a:lnSpc>
            <a:spcBef>
              <a:spcPct val="0"/>
            </a:spcBef>
            <a:spcAft>
              <a:spcPct val="35000"/>
            </a:spcAft>
          </a:pPr>
          <a:r>
            <a:rPr lang="en-US" sz="2600" kern="1200" smtClean="0"/>
            <a:t>Motivate Others</a:t>
          </a:r>
          <a:endParaRPr lang="en-US" sz="2600" kern="1200"/>
        </a:p>
      </dsp:txBody>
      <dsp:txXfrm>
        <a:off x="4301239" y="2449420"/>
        <a:ext cx="1775612" cy="887806"/>
      </dsp:txXfrm>
    </dsp:sp>
    <dsp:sp modelId="{44100706-999B-4CD1-8777-D94C53B1C03B}">
      <dsp:nvSpPr>
        <dsp:cNvPr id="0" name=""/>
        <dsp:cNvSpPr/>
      </dsp:nvSpPr>
      <dsp:spPr>
        <a:xfrm>
          <a:off x="6449730" y="2449420"/>
          <a:ext cx="1775612" cy="887806"/>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lvl="0" algn="ctr" defTabSz="1155700" rtl="0">
            <a:lnSpc>
              <a:spcPct val="90000"/>
            </a:lnSpc>
            <a:spcBef>
              <a:spcPct val="0"/>
            </a:spcBef>
            <a:spcAft>
              <a:spcPct val="35000"/>
            </a:spcAft>
          </a:pPr>
          <a:r>
            <a:rPr lang="en-US" sz="2600" kern="1200" smtClean="0"/>
            <a:t>Inspire others</a:t>
          </a:r>
          <a:endParaRPr lang="en-US" sz="2600" kern="1200"/>
        </a:p>
      </dsp:txBody>
      <dsp:txXfrm>
        <a:off x="6449730" y="2449420"/>
        <a:ext cx="1775612" cy="88780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171400C-4D50-44BB-9C26-76E706F78156}">
      <dsp:nvSpPr>
        <dsp:cNvPr id="0" name=""/>
        <dsp:cNvSpPr/>
      </dsp:nvSpPr>
      <dsp:spPr>
        <a:xfrm>
          <a:off x="1587" y="0"/>
          <a:ext cx="4042469" cy="4525963"/>
        </a:xfrm>
        <a:prstGeom prst="roundRect">
          <a:avLst>
            <a:gd name="adj" fmla="val 500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92583" rIns="120015" bIns="0" numCol="1" spcCol="1270" anchor="t" anchorCtr="0">
          <a:noAutofit/>
        </a:bodyPr>
        <a:lstStyle/>
        <a:p>
          <a:pPr lvl="0" algn="r" defTabSz="1200150" rtl="0">
            <a:lnSpc>
              <a:spcPct val="90000"/>
            </a:lnSpc>
            <a:spcBef>
              <a:spcPct val="0"/>
            </a:spcBef>
            <a:spcAft>
              <a:spcPct val="35000"/>
            </a:spcAft>
          </a:pPr>
          <a:r>
            <a:rPr lang="en-US" sz="2700" kern="1200" smtClean="0"/>
            <a:t>Understanding Fixedness</a:t>
          </a:r>
          <a:endParaRPr lang="en-US" sz="2700" kern="1200"/>
        </a:p>
      </dsp:txBody>
      <dsp:txXfrm rot="16200000">
        <a:off x="-1449810" y="1451397"/>
        <a:ext cx="3711289" cy="808493"/>
      </dsp:txXfrm>
    </dsp:sp>
    <dsp:sp modelId="{DAD6A409-0DBE-4236-852B-A4FF25A8C6BE}">
      <dsp:nvSpPr>
        <dsp:cNvPr id="0" name=""/>
        <dsp:cNvSpPr/>
      </dsp:nvSpPr>
      <dsp:spPr>
        <a:xfrm>
          <a:off x="810081" y="0"/>
          <a:ext cx="3011639" cy="4525963"/>
        </a:xfrm>
        <a:prstGeom prst="rect">
          <a:avLst/>
        </a:prstGeom>
        <a:noFill/>
        <a:ln w="25400" cap="flat"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164592" rIns="0" bIns="0" numCol="1" spcCol="1270" anchor="t" anchorCtr="0">
          <a:noAutofit/>
        </a:bodyPr>
        <a:lstStyle/>
        <a:p>
          <a:pPr lvl="0" algn="l" defTabSz="2133600" rtl="0">
            <a:lnSpc>
              <a:spcPct val="90000"/>
            </a:lnSpc>
            <a:spcBef>
              <a:spcPct val="0"/>
            </a:spcBef>
            <a:spcAft>
              <a:spcPct val="35000"/>
            </a:spcAft>
          </a:pPr>
          <a:r>
            <a:rPr lang="en-US" sz="4800" kern="1200" dirty="0" smtClean="0">
              <a:solidFill>
                <a:srgbClr val="FFFF00"/>
              </a:solidFill>
            </a:rPr>
            <a:t>Functional</a:t>
          </a:r>
          <a:endParaRPr lang="en-US" sz="4800" kern="1200" dirty="0">
            <a:solidFill>
              <a:srgbClr val="FFFF00"/>
            </a:solidFill>
          </a:endParaRPr>
        </a:p>
        <a:p>
          <a:pPr lvl="0" algn="l" defTabSz="2133600" rtl="0">
            <a:lnSpc>
              <a:spcPct val="90000"/>
            </a:lnSpc>
            <a:spcBef>
              <a:spcPct val="0"/>
            </a:spcBef>
            <a:spcAft>
              <a:spcPct val="35000"/>
            </a:spcAft>
          </a:pPr>
          <a:r>
            <a:rPr lang="en-US" sz="4800" kern="1200" smtClean="0"/>
            <a:t>Structural</a:t>
          </a:r>
          <a:endParaRPr lang="en-US" sz="4800" kern="1200"/>
        </a:p>
        <a:p>
          <a:pPr lvl="0" algn="l" defTabSz="2133600" rtl="0">
            <a:lnSpc>
              <a:spcPct val="90000"/>
            </a:lnSpc>
            <a:spcBef>
              <a:spcPct val="0"/>
            </a:spcBef>
            <a:spcAft>
              <a:spcPct val="35000"/>
            </a:spcAft>
          </a:pPr>
          <a:r>
            <a:rPr lang="en-US" sz="4800" kern="1200" dirty="0" smtClean="0"/>
            <a:t>Relational</a:t>
          </a:r>
          <a:endParaRPr lang="en-US" sz="4800" kern="1200" dirty="0"/>
        </a:p>
        <a:p>
          <a:pPr lvl="0" algn="l" defTabSz="2133600" rtl="0">
            <a:lnSpc>
              <a:spcPct val="90000"/>
            </a:lnSpc>
            <a:spcBef>
              <a:spcPct val="0"/>
            </a:spcBef>
            <a:spcAft>
              <a:spcPct val="35000"/>
            </a:spcAft>
          </a:pPr>
          <a:endParaRPr lang="en-US" sz="4800" kern="1200" dirty="0"/>
        </a:p>
      </dsp:txBody>
      <dsp:txXfrm>
        <a:off x="810081" y="0"/>
        <a:ext cx="3011639" cy="4525963"/>
      </dsp:txXfrm>
    </dsp:sp>
    <dsp:sp modelId="{8CCA4A62-DA05-4ACB-A760-46F01F2C3D94}">
      <dsp:nvSpPr>
        <dsp:cNvPr id="0" name=""/>
        <dsp:cNvSpPr/>
      </dsp:nvSpPr>
      <dsp:spPr>
        <a:xfrm>
          <a:off x="4185543" y="0"/>
          <a:ext cx="4042469" cy="4525963"/>
        </a:xfrm>
        <a:prstGeom prst="roundRect">
          <a:avLst>
            <a:gd name="adj" fmla="val 500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92583" rIns="120015" bIns="0" numCol="1" spcCol="1270" anchor="t" anchorCtr="0">
          <a:noAutofit/>
        </a:bodyPr>
        <a:lstStyle/>
        <a:p>
          <a:pPr lvl="0" algn="r" defTabSz="1200150" rtl="0">
            <a:lnSpc>
              <a:spcPct val="90000"/>
            </a:lnSpc>
            <a:spcBef>
              <a:spcPct val="0"/>
            </a:spcBef>
            <a:spcAft>
              <a:spcPct val="35000"/>
            </a:spcAft>
          </a:pPr>
          <a:r>
            <a:rPr lang="en-US" sz="2700" kern="1200" dirty="0" smtClean="0"/>
            <a:t>Breaking Fixedness</a:t>
          </a:r>
          <a:endParaRPr lang="en-US" sz="2700" kern="1200" dirty="0"/>
        </a:p>
      </dsp:txBody>
      <dsp:txXfrm rot="16200000">
        <a:off x="2734145" y="1451397"/>
        <a:ext cx="3711289" cy="808493"/>
      </dsp:txXfrm>
    </dsp:sp>
    <dsp:sp modelId="{FFFA02B8-4BB8-49C2-B38C-54A0B721C7F9}">
      <dsp:nvSpPr>
        <dsp:cNvPr id="0" name=""/>
        <dsp:cNvSpPr/>
      </dsp:nvSpPr>
      <dsp:spPr>
        <a:xfrm rot="5400000">
          <a:off x="3873035" y="3578549"/>
          <a:ext cx="665440" cy="606370"/>
        </a:xfrm>
        <a:prstGeom prst="flowChartExtract">
          <a:avLst/>
        </a:prstGeom>
        <a:solidFill>
          <a:schemeClr val="lt1">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1CB004F2-53F2-41DF-BED6-0BC682F7EAEA}">
      <dsp:nvSpPr>
        <dsp:cNvPr id="0" name=""/>
        <dsp:cNvSpPr/>
      </dsp:nvSpPr>
      <dsp:spPr>
        <a:xfrm>
          <a:off x="4994037" y="0"/>
          <a:ext cx="3011639" cy="4525963"/>
        </a:xfrm>
        <a:prstGeom prst="rect">
          <a:avLst/>
        </a:prstGeom>
        <a:noFill/>
        <a:ln w="25400" cap="flat"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164592" rIns="0" bIns="0" numCol="1" spcCol="1270" anchor="t" anchorCtr="0">
          <a:noAutofit/>
        </a:bodyPr>
        <a:lstStyle/>
        <a:p>
          <a:pPr lvl="0" algn="l" defTabSz="2133600" rtl="0">
            <a:lnSpc>
              <a:spcPct val="90000"/>
            </a:lnSpc>
            <a:spcBef>
              <a:spcPct val="0"/>
            </a:spcBef>
            <a:spcAft>
              <a:spcPct val="35000"/>
            </a:spcAft>
          </a:pPr>
          <a:r>
            <a:rPr lang="en-US" sz="4800" kern="1200" dirty="0" smtClean="0"/>
            <a:t>Add a new function  to an existing resource</a:t>
          </a:r>
          <a:endParaRPr lang="en-US" sz="4800" kern="1200" dirty="0"/>
        </a:p>
        <a:p>
          <a:pPr lvl="0" algn="l" defTabSz="2133600" rtl="0">
            <a:lnSpc>
              <a:spcPct val="90000"/>
            </a:lnSpc>
            <a:spcBef>
              <a:spcPct val="0"/>
            </a:spcBef>
            <a:spcAft>
              <a:spcPct val="35000"/>
            </a:spcAft>
          </a:pPr>
          <a:endParaRPr lang="en-US" sz="4800" kern="1200" dirty="0"/>
        </a:p>
        <a:p>
          <a:pPr lvl="0" algn="l" defTabSz="2133600" rtl="0">
            <a:lnSpc>
              <a:spcPct val="90000"/>
            </a:lnSpc>
            <a:spcBef>
              <a:spcPct val="0"/>
            </a:spcBef>
            <a:spcAft>
              <a:spcPct val="35000"/>
            </a:spcAft>
          </a:pPr>
          <a:endParaRPr lang="en-US" sz="4800" kern="1200" dirty="0"/>
        </a:p>
      </dsp:txBody>
      <dsp:txXfrm>
        <a:off x="4994037" y="0"/>
        <a:ext cx="3011639" cy="4525963"/>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171400C-4D50-44BB-9C26-76E706F78156}">
      <dsp:nvSpPr>
        <dsp:cNvPr id="0" name=""/>
        <dsp:cNvSpPr/>
      </dsp:nvSpPr>
      <dsp:spPr>
        <a:xfrm>
          <a:off x="1587" y="0"/>
          <a:ext cx="4042469" cy="4525963"/>
        </a:xfrm>
        <a:prstGeom prst="roundRect">
          <a:avLst>
            <a:gd name="adj" fmla="val 500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92583" rIns="120015" bIns="0" numCol="1" spcCol="1270" anchor="t" anchorCtr="0">
          <a:noAutofit/>
        </a:bodyPr>
        <a:lstStyle/>
        <a:p>
          <a:pPr lvl="0" algn="r" defTabSz="1200150" rtl="0">
            <a:lnSpc>
              <a:spcPct val="90000"/>
            </a:lnSpc>
            <a:spcBef>
              <a:spcPct val="0"/>
            </a:spcBef>
            <a:spcAft>
              <a:spcPct val="35000"/>
            </a:spcAft>
          </a:pPr>
          <a:r>
            <a:rPr lang="en-US" sz="2700" kern="1200" smtClean="0"/>
            <a:t>Understanding Fixedness</a:t>
          </a:r>
          <a:endParaRPr lang="en-US" sz="2700" kern="1200"/>
        </a:p>
      </dsp:txBody>
      <dsp:txXfrm rot="16200000">
        <a:off x="-1449810" y="1451397"/>
        <a:ext cx="3711289" cy="808493"/>
      </dsp:txXfrm>
    </dsp:sp>
    <dsp:sp modelId="{DAD6A409-0DBE-4236-852B-A4FF25A8C6BE}">
      <dsp:nvSpPr>
        <dsp:cNvPr id="0" name=""/>
        <dsp:cNvSpPr/>
      </dsp:nvSpPr>
      <dsp:spPr>
        <a:xfrm>
          <a:off x="810081" y="0"/>
          <a:ext cx="3011639" cy="4525963"/>
        </a:xfrm>
        <a:prstGeom prst="rect">
          <a:avLst/>
        </a:prstGeom>
        <a:noFill/>
        <a:ln w="25400" cap="flat"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174879" rIns="0" bIns="0" numCol="1" spcCol="1270" anchor="t" anchorCtr="0">
          <a:noAutofit/>
        </a:bodyPr>
        <a:lstStyle/>
        <a:p>
          <a:pPr lvl="0" algn="l" defTabSz="2266950" rtl="0">
            <a:lnSpc>
              <a:spcPct val="90000"/>
            </a:lnSpc>
            <a:spcBef>
              <a:spcPct val="0"/>
            </a:spcBef>
            <a:spcAft>
              <a:spcPct val="35000"/>
            </a:spcAft>
          </a:pPr>
          <a:r>
            <a:rPr lang="en-US" sz="5100" kern="1200" smtClean="0"/>
            <a:t>Functional</a:t>
          </a:r>
          <a:endParaRPr lang="en-US" sz="5100" kern="1200"/>
        </a:p>
        <a:p>
          <a:pPr lvl="0" algn="l" defTabSz="2266950" rtl="0">
            <a:lnSpc>
              <a:spcPct val="90000"/>
            </a:lnSpc>
            <a:spcBef>
              <a:spcPct val="0"/>
            </a:spcBef>
            <a:spcAft>
              <a:spcPct val="35000"/>
            </a:spcAft>
          </a:pPr>
          <a:r>
            <a:rPr lang="en-US" sz="5100" kern="1200" dirty="0" smtClean="0">
              <a:solidFill>
                <a:srgbClr val="FFFF00"/>
              </a:solidFill>
            </a:rPr>
            <a:t>Structural</a:t>
          </a:r>
          <a:endParaRPr lang="en-US" sz="5100" kern="1200" dirty="0">
            <a:solidFill>
              <a:srgbClr val="FFFF00"/>
            </a:solidFill>
          </a:endParaRPr>
        </a:p>
        <a:p>
          <a:pPr lvl="0" algn="l" defTabSz="2266950" rtl="0">
            <a:lnSpc>
              <a:spcPct val="90000"/>
            </a:lnSpc>
            <a:spcBef>
              <a:spcPct val="0"/>
            </a:spcBef>
            <a:spcAft>
              <a:spcPct val="35000"/>
            </a:spcAft>
          </a:pPr>
          <a:r>
            <a:rPr lang="en-US" sz="5100" kern="1200" dirty="0" smtClean="0"/>
            <a:t>Relational</a:t>
          </a:r>
          <a:endParaRPr lang="en-US" sz="5100" kern="1200" dirty="0"/>
        </a:p>
        <a:p>
          <a:pPr lvl="0" algn="l" defTabSz="2266950" rtl="0">
            <a:lnSpc>
              <a:spcPct val="90000"/>
            </a:lnSpc>
            <a:spcBef>
              <a:spcPct val="0"/>
            </a:spcBef>
            <a:spcAft>
              <a:spcPct val="35000"/>
            </a:spcAft>
          </a:pPr>
          <a:endParaRPr lang="en-US" sz="5100" kern="1200" dirty="0"/>
        </a:p>
      </dsp:txBody>
      <dsp:txXfrm>
        <a:off x="810081" y="0"/>
        <a:ext cx="3011639" cy="4525963"/>
      </dsp:txXfrm>
    </dsp:sp>
    <dsp:sp modelId="{8CCA4A62-DA05-4ACB-A760-46F01F2C3D94}">
      <dsp:nvSpPr>
        <dsp:cNvPr id="0" name=""/>
        <dsp:cNvSpPr/>
      </dsp:nvSpPr>
      <dsp:spPr>
        <a:xfrm>
          <a:off x="4185543" y="0"/>
          <a:ext cx="4042469" cy="4525963"/>
        </a:xfrm>
        <a:prstGeom prst="roundRect">
          <a:avLst>
            <a:gd name="adj" fmla="val 500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92583" rIns="120015" bIns="0" numCol="1" spcCol="1270" anchor="t" anchorCtr="0">
          <a:noAutofit/>
        </a:bodyPr>
        <a:lstStyle/>
        <a:p>
          <a:pPr lvl="0" algn="r" defTabSz="1200150" rtl="0">
            <a:lnSpc>
              <a:spcPct val="90000"/>
            </a:lnSpc>
            <a:spcBef>
              <a:spcPct val="0"/>
            </a:spcBef>
            <a:spcAft>
              <a:spcPct val="35000"/>
            </a:spcAft>
          </a:pPr>
          <a:r>
            <a:rPr lang="en-US" sz="2700" kern="1200" dirty="0" smtClean="0"/>
            <a:t>Breaking Fixedness</a:t>
          </a:r>
          <a:endParaRPr lang="en-US" sz="2700" kern="1200" dirty="0"/>
        </a:p>
      </dsp:txBody>
      <dsp:txXfrm rot="16200000">
        <a:off x="2734145" y="1451397"/>
        <a:ext cx="3711289" cy="808493"/>
      </dsp:txXfrm>
    </dsp:sp>
    <dsp:sp modelId="{FFFA02B8-4BB8-49C2-B38C-54A0B721C7F9}">
      <dsp:nvSpPr>
        <dsp:cNvPr id="0" name=""/>
        <dsp:cNvSpPr/>
      </dsp:nvSpPr>
      <dsp:spPr>
        <a:xfrm rot="5400000">
          <a:off x="3873035" y="3578549"/>
          <a:ext cx="665440" cy="606370"/>
        </a:xfrm>
        <a:prstGeom prst="flowChartExtract">
          <a:avLst/>
        </a:prstGeom>
        <a:solidFill>
          <a:schemeClr val="lt1">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1CB004F2-53F2-41DF-BED6-0BC682F7EAEA}">
      <dsp:nvSpPr>
        <dsp:cNvPr id="0" name=""/>
        <dsp:cNvSpPr/>
      </dsp:nvSpPr>
      <dsp:spPr>
        <a:xfrm>
          <a:off x="4994037" y="0"/>
          <a:ext cx="3011639" cy="4525963"/>
        </a:xfrm>
        <a:prstGeom prst="rect">
          <a:avLst/>
        </a:prstGeom>
        <a:noFill/>
        <a:ln w="25400" cap="flat"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174879" rIns="0" bIns="0" numCol="1" spcCol="1270" anchor="t" anchorCtr="0">
          <a:noAutofit/>
        </a:bodyPr>
        <a:lstStyle/>
        <a:p>
          <a:pPr lvl="0" algn="l" defTabSz="2266950" rtl="0">
            <a:lnSpc>
              <a:spcPct val="90000"/>
            </a:lnSpc>
            <a:spcBef>
              <a:spcPct val="0"/>
            </a:spcBef>
            <a:spcAft>
              <a:spcPct val="35000"/>
            </a:spcAft>
          </a:pPr>
          <a:r>
            <a:rPr lang="en-US" sz="5100" kern="1200" dirty="0" smtClean="0"/>
            <a:t>Divide</a:t>
          </a:r>
        </a:p>
        <a:p>
          <a:pPr lvl="0" algn="l" defTabSz="2266950" rtl="0">
            <a:lnSpc>
              <a:spcPct val="90000"/>
            </a:lnSpc>
            <a:spcBef>
              <a:spcPct val="0"/>
            </a:spcBef>
            <a:spcAft>
              <a:spcPct val="35000"/>
            </a:spcAft>
          </a:pPr>
          <a:endParaRPr lang="en-US" sz="5100" kern="1200" dirty="0"/>
        </a:p>
        <a:p>
          <a:pPr lvl="0" algn="l" defTabSz="2266950" rtl="0">
            <a:lnSpc>
              <a:spcPct val="90000"/>
            </a:lnSpc>
            <a:spcBef>
              <a:spcPct val="0"/>
            </a:spcBef>
            <a:spcAft>
              <a:spcPct val="35000"/>
            </a:spcAft>
          </a:pPr>
          <a:endParaRPr lang="en-US" sz="5100" kern="1200" dirty="0"/>
        </a:p>
        <a:p>
          <a:pPr lvl="0" algn="l" defTabSz="2266950" rtl="0">
            <a:lnSpc>
              <a:spcPct val="90000"/>
            </a:lnSpc>
            <a:spcBef>
              <a:spcPct val="0"/>
            </a:spcBef>
            <a:spcAft>
              <a:spcPct val="35000"/>
            </a:spcAft>
          </a:pPr>
          <a:endParaRPr lang="en-US" sz="5100" kern="1200" dirty="0"/>
        </a:p>
      </dsp:txBody>
      <dsp:txXfrm>
        <a:off x="4994037" y="0"/>
        <a:ext cx="3011639" cy="4525963"/>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171400C-4D50-44BB-9C26-76E706F78156}">
      <dsp:nvSpPr>
        <dsp:cNvPr id="0" name=""/>
        <dsp:cNvSpPr/>
      </dsp:nvSpPr>
      <dsp:spPr>
        <a:xfrm>
          <a:off x="1587" y="0"/>
          <a:ext cx="4042469" cy="4525963"/>
        </a:xfrm>
        <a:prstGeom prst="roundRect">
          <a:avLst>
            <a:gd name="adj" fmla="val 500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92583" rIns="120015" bIns="0" numCol="1" spcCol="1270" anchor="t" anchorCtr="0">
          <a:noAutofit/>
        </a:bodyPr>
        <a:lstStyle/>
        <a:p>
          <a:pPr lvl="0" algn="r" defTabSz="1200150" rtl="0">
            <a:lnSpc>
              <a:spcPct val="90000"/>
            </a:lnSpc>
            <a:spcBef>
              <a:spcPct val="0"/>
            </a:spcBef>
            <a:spcAft>
              <a:spcPct val="35000"/>
            </a:spcAft>
          </a:pPr>
          <a:r>
            <a:rPr lang="en-US" sz="2700" kern="1200" smtClean="0"/>
            <a:t>Understanding Fixedness</a:t>
          </a:r>
          <a:endParaRPr lang="en-US" sz="2700" kern="1200"/>
        </a:p>
      </dsp:txBody>
      <dsp:txXfrm rot="16200000">
        <a:off x="-1449810" y="1451397"/>
        <a:ext cx="3711289" cy="808493"/>
      </dsp:txXfrm>
    </dsp:sp>
    <dsp:sp modelId="{DAD6A409-0DBE-4236-852B-A4FF25A8C6BE}">
      <dsp:nvSpPr>
        <dsp:cNvPr id="0" name=""/>
        <dsp:cNvSpPr/>
      </dsp:nvSpPr>
      <dsp:spPr>
        <a:xfrm>
          <a:off x="810081" y="0"/>
          <a:ext cx="3011639" cy="4525963"/>
        </a:xfrm>
        <a:prstGeom prst="rect">
          <a:avLst/>
        </a:prstGeom>
        <a:noFill/>
        <a:ln w="25400" cap="flat"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157734" rIns="0" bIns="0" numCol="1" spcCol="1270" anchor="t" anchorCtr="0">
          <a:noAutofit/>
        </a:bodyPr>
        <a:lstStyle/>
        <a:p>
          <a:pPr lvl="0" algn="l" defTabSz="2044700" rtl="0">
            <a:lnSpc>
              <a:spcPct val="90000"/>
            </a:lnSpc>
            <a:spcBef>
              <a:spcPct val="0"/>
            </a:spcBef>
            <a:spcAft>
              <a:spcPct val="35000"/>
            </a:spcAft>
          </a:pPr>
          <a:r>
            <a:rPr lang="en-US" sz="4600" kern="1200" smtClean="0"/>
            <a:t>Functional</a:t>
          </a:r>
          <a:endParaRPr lang="en-US" sz="4600" kern="1200"/>
        </a:p>
        <a:p>
          <a:pPr lvl="0" algn="l" defTabSz="2044700" rtl="0">
            <a:lnSpc>
              <a:spcPct val="90000"/>
            </a:lnSpc>
            <a:spcBef>
              <a:spcPct val="0"/>
            </a:spcBef>
            <a:spcAft>
              <a:spcPct val="35000"/>
            </a:spcAft>
          </a:pPr>
          <a:r>
            <a:rPr lang="en-US" sz="4600" kern="1200" dirty="0" smtClean="0">
              <a:solidFill>
                <a:schemeClr val="bg1"/>
              </a:solidFill>
            </a:rPr>
            <a:t>Structural</a:t>
          </a:r>
          <a:endParaRPr lang="en-US" sz="4600" kern="1200" dirty="0">
            <a:solidFill>
              <a:schemeClr val="bg1"/>
            </a:solidFill>
          </a:endParaRPr>
        </a:p>
        <a:p>
          <a:pPr lvl="0" algn="l" defTabSz="2044700" rtl="0">
            <a:lnSpc>
              <a:spcPct val="90000"/>
            </a:lnSpc>
            <a:spcBef>
              <a:spcPct val="0"/>
            </a:spcBef>
            <a:spcAft>
              <a:spcPct val="35000"/>
            </a:spcAft>
          </a:pPr>
          <a:r>
            <a:rPr lang="en-US" sz="4600" kern="1200" dirty="0" smtClean="0">
              <a:solidFill>
                <a:srgbClr val="FFFF00"/>
              </a:solidFill>
            </a:rPr>
            <a:t>Relational</a:t>
          </a:r>
          <a:endParaRPr lang="en-US" sz="4600" kern="1200" dirty="0">
            <a:solidFill>
              <a:srgbClr val="FFFF00"/>
            </a:solidFill>
          </a:endParaRPr>
        </a:p>
        <a:p>
          <a:pPr lvl="0" algn="l" defTabSz="2044700" rtl="0">
            <a:lnSpc>
              <a:spcPct val="90000"/>
            </a:lnSpc>
            <a:spcBef>
              <a:spcPct val="0"/>
            </a:spcBef>
            <a:spcAft>
              <a:spcPct val="35000"/>
            </a:spcAft>
          </a:pPr>
          <a:endParaRPr lang="en-US" sz="4600" kern="1200" dirty="0"/>
        </a:p>
      </dsp:txBody>
      <dsp:txXfrm>
        <a:off x="810081" y="0"/>
        <a:ext cx="3011639" cy="4525963"/>
      </dsp:txXfrm>
    </dsp:sp>
    <dsp:sp modelId="{8CCA4A62-DA05-4ACB-A760-46F01F2C3D94}">
      <dsp:nvSpPr>
        <dsp:cNvPr id="0" name=""/>
        <dsp:cNvSpPr/>
      </dsp:nvSpPr>
      <dsp:spPr>
        <a:xfrm>
          <a:off x="4185543" y="0"/>
          <a:ext cx="4042469" cy="4525963"/>
        </a:xfrm>
        <a:prstGeom prst="roundRect">
          <a:avLst>
            <a:gd name="adj" fmla="val 500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92583" rIns="120015" bIns="0" numCol="1" spcCol="1270" anchor="t" anchorCtr="0">
          <a:noAutofit/>
        </a:bodyPr>
        <a:lstStyle/>
        <a:p>
          <a:pPr lvl="0" algn="r" defTabSz="1200150" rtl="0">
            <a:lnSpc>
              <a:spcPct val="90000"/>
            </a:lnSpc>
            <a:spcBef>
              <a:spcPct val="0"/>
            </a:spcBef>
            <a:spcAft>
              <a:spcPct val="35000"/>
            </a:spcAft>
          </a:pPr>
          <a:r>
            <a:rPr lang="en-US" sz="2700" kern="1200" dirty="0" smtClean="0"/>
            <a:t>Breaking Fixedness</a:t>
          </a:r>
          <a:endParaRPr lang="en-US" sz="2700" kern="1200" dirty="0"/>
        </a:p>
      </dsp:txBody>
      <dsp:txXfrm rot="16200000">
        <a:off x="2734145" y="1451397"/>
        <a:ext cx="3711289" cy="808493"/>
      </dsp:txXfrm>
    </dsp:sp>
    <dsp:sp modelId="{FFFA02B8-4BB8-49C2-B38C-54A0B721C7F9}">
      <dsp:nvSpPr>
        <dsp:cNvPr id="0" name=""/>
        <dsp:cNvSpPr/>
      </dsp:nvSpPr>
      <dsp:spPr>
        <a:xfrm rot="5400000">
          <a:off x="3873035" y="3578549"/>
          <a:ext cx="665440" cy="606370"/>
        </a:xfrm>
        <a:prstGeom prst="flowChartExtract">
          <a:avLst/>
        </a:prstGeom>
        <a:solidFill>
          <a:schemeClr val="lt1">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1CB004F2-53F2-41DF-BED6-0BC682F7EAEA}">
      <dsp:nvSpPr>
        <dsp:cNvPr id="0" name=""/>
        <dsp:cNvSpPr/>
      </dsp:nvSpPr>
      <dsp:spPr>
        <a:xfrm>
          <a:off x="4994037" y="0"/>
          <a:ext cx="3011639" cy="4525963"/>
        </a:xfrm>
        <a:prstGeom prst="rect">
          <a:avLst/>
        </a:prstGeom>
        <a:noFill/>
        <a:ln w="25400" cap="flat"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157734" rIns="0" bIns="0" numCol="1" spcCol="1270" anchor="t" anchorCtr="0">
          <a:noAutofit/>
        </a:bodyPr>
        <a:lstStyle/>
        <a:p>
          <a:pPr lvl="0" algn="l" defTabSz="2044700" rtl="0">
            <a:lnSpc>
              <a:spcPct val="90000"/>
            </a:lnSpc>
            <a:spcBef>
              <a:spcPct val="0"/>
            </a:spcBef>
            <a:spcAft>
              <a:spcPct val="35000"/>
            </a:spcAft>
          </a:pPr>
          <a:r>
            <a:rPr lang="en-US" sz="4600" kern="1200" dirty="0" smtClean="0"/>
            <a:t>Relate in a different way</a:t>
          </a:r>
        </a:p>
        <a:p>
          <a:pPr lvl="0" algn="l" defTabSz="2044700" rtl="0">
            <a:lnSpc>
              <a:spcPct val="90000"/>
            </a:lnSpc>
            <a:spcBef>
              <a:spcPct val="0"/>
            </a:spcBef>
            <a:spcAft>
              <a:spcPct val="35000"/>
            </a:spcAft>
          </a:pPr>
          <a:endParaRPr lang="en-US" sz="4600" kern="1200" dirty="0"/>
        </a:p>
        <a:p>
          <a:pPr lvl="0" algn="l" defTabSz="2044700" rtl="0">
            <a:lnSpc>
              <a:spcPct val="90000"/>
            </a:lnSpc>
            <a:spcBef>
              <a:spcPct val="0"/>
            </a:spcBef>
            <a:spcAft>
              <a:spcPct val="35000"/>
            </a:spcAft>
          </a:pPr>
          <a:endParaRPr lang="en-US" sz="4600" kern="1200" dirty="0"/>
        </a:p>
        <a:p>
          <a:pPr lvl="0" algn="l" defTabSz="2044700" rtl="0">
            <a:lnSpc>
              <a:spcPct val="90000"/>
            </a:lnSpc>
            <a:spcBef>
              <a:spcPct val="0"/>
            </a:spcBef>
            <a:spcAft>
              <a:spcPct val="35000"/>
            </a:spcAft>
          </a:pPr>
          <a:endParaRPr lang="en-US" sz="4600" kern="1200" dirty="0"/>
        </a:p>
      </dsp:txBody>
      <dsp:txXfrm>
        <a:off x="4994037" y="0"/>
        <a:ext cx="3011639" cy="4525963"/>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22D064C-B03E-4925-85D4-275D5AC530C6}">
      <dsp:nvSpPr>
        <dsp:cNvPr id="0" name=""/>
        <dsp:cNvSpPr/>
      </dsp:nvSpPr>
      <dsp:spPr>
        <a:xfrm>
          <a:off x="2757011" y="56574"/>
          <a:ext cx="2715577" cy="2715577"/>
        </a:xfrm>
        <a:prstGeom prst="ellipse">
          <a:avLst/>
        </a:prstGeom>
        <a:solidFill>
          <a:srgbClr val="FF0000">
            <a:alpha val="50000"/>
          </a:srgb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1111250" rtl="0">
            <a:lnSpc>
              <a:spcPct val="90000"/>
            </a:lnSpc>
            <a:spcBef>
              <a:spcPct val="0"/>
            </a:spcBef>
            <a:spcAft>
              <a:spcPct val="35000"/>
            </a:spcAft>
          </a:pPr>
          <a:r>
            <a:rPr lang="en-US" sz="2500" kern="1200" dirty="0" smtClean="0"/>
            <a:t>People (Desirable)</a:t>
          </a:r>
          <a:endParaRPr lang="en-US" sz="2500" kern="1200" dirty="0"/>
        </a:p>
      </dsp:txBody>
      <dsp:txXfrm>
        <a:off x="3119088" y="531800"/>
        <a:ext cx="1991423" cy="1222010"/>
      </dsp:txXfrm>
    </dsp:sp>
    <dsp:sp modelId="{70487220-CD5A-4922-A2F8-AE3E8F601737}">
      <dsp:nvSpPr>
        <dsp:cNvPr id="0" name=""/>
        <dsp:cNvSpPr/>
      </dsp:nvSpPr>
      <dsp:spPr>
        <a:xfrm>
          <a:off x="3736882" y="1753810"/>
          <a:ext cx="2715577" cy="2715577"/>
        </a:xfrm>
        <a:prstGeom prst="ellipse">
          <a:avLst/>
        </a:prstGeom>
        <a:solidFill>
          <a:srgbClr val="FF0000">
            <a:alpha val="50000"/>
          </a:srgb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1111250" rtl="0">
            <a:lnSpc>
              <a:spcPct val="90000"/>
            </a:lnSpc>
            <a:spcBef>
              <a:spcPct val="0"/>
            </a:spcBef>
            <a:spcAft>
              <a:spcPct val="35000"/>
            </a:spcAft>
          </a:pPr>
          <a:r>
            <a:rPr lang="en-US" sz="2500" kern="1200" smtClean="0"/>
            <a:t>Business (Viable)</a:t>
          </a:r>
          <a:endParaRPr lang="en-US" sz="2500" kern="1200"/>
        </a:p>
      </dsp:txBody>
      <dsp:txXfrm>
        <a:off x="4567396" y="2455334"/>
        <a:ext cx="1629346" cy="1493567"/>
      </dsp:txXfrm>
    </dsp:sp>
    <dsp:sp modelId="{AF63C0A0-002E-41D7-9B1B-B879549F9F6E}">
      <dsp:nvSpPr>
        <dsp:cNvPr id="0" name=""/>
        <dsp:cNvSpPr/>
      </dsp:nvSpPr>
      <dsp:spPr>
        <a:xfrm>
          <a:off x="1777140" y="1753810"/>
          <a:ext cx="2715577" cy="2715577"/>
        </a:xfrm>
        <a:prstGeom prst="ellipse">
          <a:avLst/>
        </a:prstGeom>
        <a:solidFill>
          <a:srgbClr val="FF0000">
            <a:alpha val="50000"/>
          </a:srgb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1111250" rtl="0">
            <a:lnSpc>
              <a:spcPct val="90000"/>
            </a:lnSpc>
            <a:spcBef>
              <a:spcPct val="0"/>
            </a:spcBef>
            <a:spcAft>
              <a:spcPct val="35000"/>
            </a:spcAft>
          </a:pPr>
          <a:r>
            <a:rPr lang="en-US" sz="2500" kern="1200" smtClean="0"/>
            <a:t>Technology (feasible)</a:t>
          </a:r>
          <a:endParaRPr lang="en-US" sz="2500" kern="1200"/>
        </a:p>
      </dsp:txBody>
      <dsp:txXfrm>
        <a:off x="2032857" y="2455334"/>
        <a:ext cx="1629346" cy="1493567"/>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ABED3B5-1B84-45B7-B509-F096626BD731}">
      <dsp:nvSpPr>
        <dsp:cNvPr id="0" name=""/>
        <dsp:cNvSpPr/>
      </dsp:nvSpPr>
      <dsp:spPr>
        <a:xfrm>
          <a:off x="0" y="3712270"/>
          <a:ext cx="8229600" cy="812154"/>
        </a:xfrm>
        <a:prstGeom prst="rect">
          <a:avLst/>
        </a:prstGeom>
        <a:solidFill>
          <a:srgbClr val="00B0F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ctr" anchorCtr="0">
          <a:noAutofit/>
        </a:bodyPr>
        <a:lstStyle/>
        <a:p>
          <a:pPr lvl="0" algn="ctr" defTabSz="711200" rtl="0">
            <a:lnSpc>
              <a:spcPct val="90000"/>
            </a:lnSpc>
            <a:spcBef>
              <a:spcPct val="0"/>
            </a:spcBef>
            <a:spcAft>
              <a:spcPct val="35000"/>
            </a:spcAft>
          </a:pPr>
          <a:r>
            <a:rPr lang="en-US" sz="1600" kern="1200" smtClean="0"/>
            <a:t>Good design balances technology with psychology</a:t>
          </a:r>
          <a:endParaRPr lang="en-US" sz="1600" kern="1200"/>
        </a:p>
      </dsp:txBody>
      <dsp:txXfrm>
        <a:off x="0" y="3712270"/>
        <a:ext cx="8229600" cy="438563"/>
      </dsp:txXfrm>
    </dsp:sp>
    <dsp:sp modelId="{EB0EEF6F-864D-4EB0-85AC-A6A3C2F51726}">
      <dsp:nvSpPr>
        <dsp:cNvPr id="0" name=""/>
        <dsp:cNvSpPr/>
      </dsp:nvSpPr>
      <dsp:spPr>
        <a:xfrm>
          <a:off x="1004" y="4134590"/>
          <a:ext cx="1645518" cy="373590"/>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63576" tIns="29210" rIns="163576" bIns="29210" numCol="1" spcCol="1270" anchor="ctr" anchorCtr="0">
          <a:noAutofit/>
        </a:bodyPr>
        <a:lstStyle/>
        <a:p>
          <a:pPr lvl="0" algn="ctr" defTabSz="1022350" rtl="0">
            <a:lnSpc>
              <a:spcPct val="90000"/>
            </a:lnSpc>
            <a:spcBef>
              <a:spcPct val="0"/>
            </a:spcBef>
            <a:spcAft>
              <a:spcPct val="35000"/>
            </a:spcAft>
          </a:pPr>
          <a:endParaRPr lang="en-US" sz="2300" kern="1200" dirty="0"/>
        </a:p>
      </dsp:txBody>
      <dsp:txXfrm>
        <a:off x="1004" y="4134590"/>
        <a:ext cx="1645518" cy="373590"/>
      </dsp:txXfrm>
    </dsp:sp>
    <dsp:sp modelId="{B853A7A2-87A4-4923-9B88-B5110EBAB394}">
      <dsp:nvSpPr>
        <dsp:cNvPr id="0" name=""/>
        <dsp:cNvSpPr/>
      </dsp:nvSpPr>
      <dsp:spPr>
        <a:xfrm>
          <a:off x="1646522" y="4134590"/>
          <a:ext cx="1645518" cy="373590"/>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63576" tIns="29210" rIns="163576" bIns="29210" numCol="1" spcCol="1270" anchor="ctr" anchorCtr="0">
          <a:noAutofit/>
        </a:bodyPr>
        <a:lstStyle/>
        <a:p>
          <a:pPr lvl="0" algn="ctr" defTabSz="1022350" rtl="0">
            <a:lnSpc>
              <a:spcPct val="90000"/>
            </a:lnSpc>
            <a:spcBef>
              <a:spcPct val="0"/>
            </a:spcBef>
            <a:spcAft>
              <a:spcPct val="35000"/>
            </a:spcAft>
          </a:pPr>
          <a:endParaRPr lang="en-US" sz="2300" kern="1200" dirty="0"/>
        </a:p>
      </dsp:txBody>
      <dsp:txXfrm>
        <a:off x="1646522" y="4134590"/>
        <a:ext cx="1645518" cy="373590"/>
      </dsp:txXfrm>
    </dsp:sp>
    <dsp:sp modelId="{525942D6-E5A8-43D6-B40D-92FCE5B5F1EE}">
      <dsp:nvSpPr>
        <dsp:cNvPr id="0" name=""/>
        <dsp:cNvSpPr/>
      </dsp:nvSpPr>
      <dsp:spPr>
        <a:xfrm>
          <a:off x="3292040" y="4134590"/>
          <a:ext cx="1645518" cy="373590"/>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63576" tIns="29210" rIns="163576" bIns="29210" numCol="1" spcCol="1270" anchor="ctr" anchorCtr="0">
          <a:noAutofit/>
        </a:bodyPr>
        <a:lstStyle/>
        <a:p>
          <a:pPr lvl="0" algn="ctr" defTabSz="1022350" rtl="0">
            <a:lnSpc>
              <a:spcPct val="90000"/>
            </a:lnSpc>
            <a:spcBef>
              <a:spcPct val="0"/>
            </a:spcBef>
            <a:spcAft>
              <a:spcPct val="35000"/>
            </a:spcAft>
          </a:pPr>
          <a:endParaRPr lang="en-US" sz="2300" kern="1200" dirty="0"/>
        </a:p>
      </dsp:txBody>
      <dsp:txXfrm>
        <a:off x="3292040" y="4134590"/>
        <a:ext cx="1645518" cy="373590"/>
      </dsp:txXfrm>
    </dsp:sp>
    <dsp:sp modelId="{272657F8-129E-40A5-AC11-6EF9C9EFC856}">
      <dsp:nvSpPr>
        <dsp:cNvPr id="0" name=""/>
        <dsp:cNvSpPr/>
      </dsp:nvSpPr>
      <dsp:spPr>
        <a:xfrm>
          <a:off x="4937559" y="4134590"/>
          <a:ext cx="1645518" cy="373590"/>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63576" tIns="29210" rIns="163576" bIns="29210" numCol="1" spcCol="1270" anchor="ctr" anchorCtr="0">
          <a:noAutofit/>
        </a:bodyPr>
        <a:lstStyle/>
        <a:p>
          <a:pPr lvl="0" algn="ctr" defTabSz="1022350" rtl="0">
            <a:lnSpc>
              <a:spcPct val="90000"/>
            </a:lnSpc>
            <a:spcBef>
              <a:spcPct val="0"/>
            </a:spcBef>
            <a:spcAft>
              <a:spcPct val="35000"/>
            </a:spcAft>
          </a:pPr>
          <a:endParaRPr lang="en-US" sz="2300" kern="1200" dirty="0"/>
        </a:p>
      </dsp:txBody>
      <dsp:txXfrm>
        <a:off x="4937559" y="4134590"/>
        <a:ext cx="1645518" cy="373590"/>
      </dsp:txXfrm>
    </dsp:sp>
    <dsp:sp modelId="{C79AC3B9-15B2-4EE3-B8F4-200C1586DFB5}">
      <dsp:nvSpPr>
        <dsp:cNvPr id="0" name=""/>
        <dsp:cNvSpPr/>
      </dsp:nvSpPr>
      <dsp:spPr>
        <a:xfrm>
          <a:off x="6583077" y="4134590"/>
          <a:ext cx="1645518" cy="373590"/>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63576" tIns="29210" rIns="163576" bIns="29210" numCol="1" spcCol="1270" anchor="ctr" anchorCtr="0">
          <a:noAutofit/>
        </a:bodyPr>
        <a:lstStyle/>
        <a:p>
          <a:pPr lvl="0" algn="ctr" defTabSz="1022350" rtl="0">
            <a:lnSpc>
              <a:spcPct val="90000"/>
            </a:lnSpc>
            <a:spcBef>
              <a:spcPct val="0"/>
            </a:spcBef>
            <a:spcAft>
              <a:spcPct val="35000"/>
            </a:spcAft>
          </a:pPr>
          <a:endParaRPr lang="en-US" sz="2300" kern="1200" dirty="0"/>
        </a:p>
      </dsp:txBody>
      <dsp:txXfrm>
        <a:off x="6583077" y="4134590"/>
        <a:ext cx="1645518" cy="373590"/>
      </dsp:txXfrm>
    </dsp:sp>
    <dsp:sp modelId="{A297D1DA-3A69-48FB-90F3-A0359EA42984}">
      <dsp:nvSpPr>
        <dsp:cNvPr id="0" name=""/>
        <dsp:cNvSpPr/>
      </dsp:nvSpPr>
      <dsp:spPr>
        <a:xfrm rot="10800000">
          <a:off x="0" y="2475359"/>
          <a:ext cx="8229600" cy="1249092"/>
        </a:xfrm>
        <a:prstGeom prst="upArrowCallout">
          <a:avLst/>
        </a:prstGeom>
        <a:solidFill>
          <a:srgbClr val="FF0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ctr" anchorCtr="0">
          <a:noAutofit/>
        </a:bodyPr>
        <a:lstStyle/>
        <a:p>
          <a:pPr lvl="0" algn="ctr" defTabSz="711200" rtl="0">
            <a:lnSpc>
              <a:spcPct val="90000"/>
            </a:lnSpc>
            <a:spcBef>
              <a:spcPct val="0"/>
            </a:spcBef>
            <a:spcAft>
              <a:spcPct val="35000"/>
            </a:spcAft>
          </a:pPr>
          <a:r>
            <a:rPr lang="en-US" sz="1600" kern="1200" smtClean="0"/>
            <a:t>Good design solves the </a:t>
          </a:r>
          <a:r>
            <a:rPr lang="en-US" sz="1600" i="1" kern="1200" smtClean="0"/>
            <a:t>right</a:t>
          </a:r>
          <a:r>
            <a:rPr lang="en-US" sz="1600" kern="1200" smtClean="0"/>
            <a:t> problem</a:t>
          </a:r>
          <a:endParaRPr lang="en-US" sz="1600" kern="1200"/>
        </a:p>
      </dsp:txBody>
      <dsp:txXfrm rot="10800000">
        <a:off x="0" y="2475359"/>
        <a:ext cx="8229600" cy="811623"/>
      </dsp:txXfrm>
    </dsp:sp>
    <dsp:sp modelId="{82F92C84-65F0-422B-A907-E57D9EBE1824}">
      <dsp:nvSpPr>
        <dsp:cNvPr id="0" name=""/>
        <dsp:cNvSpPr/>
      </dsp:nvSpPr>
      <dsp:spPr>
        <a:xfrm rot="10800000">
          <a:off x="0" y="1238449"/>
          <a:ext cx="8229600" cy="1249092"/>
        </a:xfrm>
        <a:prstGeom prst="upArrowCallout">
          <a:avLst/>
        </a:prstGeom>
        <a:solidFill>
          <a:srgbClr val="FF0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ctr" anchorCtr="0">
          <a:noAutofit/>
        </a:bodyPr>
        <a:lstStyle/>
        <a:p>
          <a:pPr lvl="0" algn="ctr" defTabSz="711200" rtl="0">
            <a:lnSpc>
              <a:spcPct val="90000"/>
            </a:lnSpc>
            <a:spcBef>
              <a:spcPct val="0"/>
            </a:spcBef>
            <a:spcAft>
              <a:spcPct val="35000"/>
            </a:spcAft>
          </a:pPr>
          <a:r>
            <a:rPr lang="en-US" sz="1600" kern="1200" smtClean="0"/>
            <a:t>Good design is Human Centered</a:t>
          </a:r>
          <a:endParaRPr lang="en-US" sz="1600" kern="1200"/>
        </a:p>
      </dsp:txBody>
      <dsp:txXfrm rot="10800000">
        <a:off x="0" y="1238449"/>
        <a:ext cx="8229600" cy="811623"/>
      </dsp:txXfrm>
    </dsp:sp>
    <dsp:sp modelId="{FB4C96A8-3A46-41E3-A2A4-DFD45B5A928D}">
      <dsp:nvSpPr>
        <dsp:cNvPr id="0" name=""/>
        <dsp:cNvSpPr/>
      </dsp:nvSpPr>
      <dsp:spPr>
        <a:xfrm rot="10800000">
          <a:off x="0" y="1538"/>
          <a:ext cx="8229600" cy="1249092"/>
        </a:xfrm>
        <a:prstGeom prst="upArrowCallout">
          <a:avLst/>
        </a:prstGeom>
        <a:solidFill>
          <a:srgbClr val="FF0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ctr" anchorCtr="0">
          <a:noAutofit/>
        </a:bodyPr>
        <a:lstStyle/>
        <a:p>
          <a:pPr lvl="0" algn="ctr" defTabSz="711200" rtl="0">
            <a:lnSpc>
              <a:spcPct val="90000"/>
            </a:lnSpc>
            <a:spcBef>
              <a:spcPct val="0"/>
            </a:spcBef>
            <a:spcAft>
              <a:spcPct val="35000"/>
            </a:spcAft>
          </a:pPr>
          <a:r>
            <a:rPr lang="en-US" sz="1600" kern="1200" smtClean="0"/>
            <a:t>Good design is invisible</a:t>
          </a:r>
          <a:endParaRPr lang="en-US" sz="1600" kern="1200"/>
        </a:p>
      </dsp:txBody>
      <dsp:txXfrm rot="10800000">
        <a:off x="0" y="1538"/>
        <a:ext cx="8229600" cy="811623"/>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5A89649-7F44-4DDC-BA57-A69C2B89AA77}">
      <dsp:nvSpPr>
        <dsp:cNvPr id="0" name=""/>
        <dsp:cNvSpPr/>
      </dsp:nvSpPr>
      <dsp:spPr>
        <a:xfrm>
          <a:off x="617219" y="0"/>
          <a:ext cx="6995160" cy="4525963"/>
        </a:xfrm>
        <a:prstGeom prst="rightArrow">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44C23F7-7B89-426F-BBD8-CDA1158C7D0D}">
      <dsp:nvSpPr>
        <dsp:cNvPr id="0" name=""/>
        <dsp:cNvSpPr/>
      </dsp:nvSpPr>
      <dsp:spPr>
        <a:xfrm>
          <a:off x="4118" y="1357788"/>
          <a:ext cx="1981051" cy="1810385"/>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lvl="0" algn="ctr" defTabSz="1289050" rtl="0">
            <a:lnSpc>
              <a:spcPct val="90000"/>
            </a:lnSpc>
            <a:spcBef>
              <a:spcPct val="0"/>
            </a:spcBef>
            <a:spcAft>
              <a:spcPct val="35000"/>
            </a:spcAft>
          </a:pPr>
          <a:r>
            <a:rPr lang="en-US" sz="2900" kern="1200" smtClean="0"/>
            <a:t>Design</a:t>
          </a:r>
          <a:endParaRPr lang="en-US" sz="2900" kern="1200"/>
        </a:p>
      </dsp:txBody>
      <dsp:txXfrm>
        <a:off x="92494" y="1446164"/>
        <a:ext cx="1804299" cy="1633633"/>
      </dsp:txXfrm>
    </dsp:sp>
    <dsp:sp modelId="{B6EE557A-16F1-4A4E-993E-457AD74E6416}">
      <dsp:nvSpPr>
        <dsp:cNvPr id="0" name=""/>
        <dsp:cNvSpPr/>
      </dsp:nvSpPr>
      <dsp:spPr>
        <a:xfrm>
          <a:off x="2084222" y="1357788"/>
          <a:ext cx="1981051" cy="1810385"/>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lvl="0" algn="ctr" defTabSz="1289050" rtl="0">
            <a:lnSpc>
              <a:spcPct val="90000"/>
            </a:lnSpc>
            <a:spcBef>
              <a:spcPct val="0"/>
            </a:spcBef>
            <a:spcAft>
              <a:spcPct val="35000"/>
            </a:spcAft>
          </a:pPr>
          <a:r>
            <a:rPr lang="en-US" sz="2900" kern="1200" smtClean="0"/>
            <a:t>Develop</a:t>
          </a:r>
          <a:endParaRPr lang="en-US" sz="2900" kern="1200"/>
        </a:p>
      </dsp:txBody>
      <dsp:txXfrm>
        <a:off x="2172598" y="1446164"/>
        <a:ext cx="1804299" cy="1633633"/>
      </dsp:txXfrm>
    </dsp:sp>
    <dsp:sp modelId="{1E3B5BDD-C4B4-4A0A-B030-E395EDFBADB5}">
      <dsp:nvSpPr>
        <dsp:cNvPr id="0" name=""/>
        <dsp:cNvSpPr/>
      </dsp:nvSpPr>
      <dsp:spPr>
        <a:xfrm>
          <a:off x="4164326" y="1357788"/>
          <a:ext cx="1981051" cy="1810385"/>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lvl="0" algn="ctr" defTabSz="1289050" rtl="0">
            <a:lnSpc>
              <a:spcPct val="90000"/>
            </a:lnSpc>
            <a:spcBef>
              <a:spcPct val="0"/>
            </a:spcBef>
            <a:spcAft>
              <a:spcPct val="35000"/>
            </a:spcAft>
          </a:pPr>
          <a:r>
            <a:rPr lang="en-US" sz="2900" kern="1200" smtClean="0"/>
            <a:t>Market</a:t>
          </a:r>
          <a:endParaRPr lang="en-US" sz="2900" kern="1200"/>
        </a:p>
      </dsp:txBody>
      <dsp:txXfrm>
        <a:off x="4252702" y="1446164"/>
        <a:ext cx="1804299" cy="1633633"/>
      </dsp:txXfrm>
    </dsp:sp>
    <dsp:sp modelId="{CE09024C-F298-4C04-8E0A-028B17A994E8}">
      <dsp:nvSpPr>
        <dsp:cNvPr id="0" name=""/>
        <dsp:cNvSpPr/>
      </dsp:nvSpPr>
      <dsp:spPr>
        <a:xfrm>
          <a:off x="6244430" y="1357788"/>
          <a:ext cx="1981051" cy="1810385"/>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lvl="0" algn="ctr" defTabSz="1289050" rtl="0">
            <a:lnSpc>
              <a:spcPct val="90000"/>
            </a:lnSpc>
            <a:spcBef>
              <a:spcPct val="0"/>
            </a:spcBef>
            <a:spcAft>
              <a:spcPct val="35000"/>
            </a:spcAft>
          </a:pPr>
          <a:r>
            <a:rPr lang="en-US" sz="2900" kern="1200" smtClean="0"/>
            <a:t>Present a business case</a:t>
          </a:r>
          <a:endParaRPr lang="en-US" sz="2900" kern="1200"/>
        </a:p>
      </dsp:txBody>
      <dsp:txXfrm>
        <a:off x="6332806" y="1446164"/>
        <a:ext cx="1804299" cy="1633633"/>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DB7DCED-88D5-4C87-B8FB-C4BCBFF346ED}">
      <dsp:nvSpPr>
        <dsp:cNvPr id="0" name=""/>
        <dsp:cNvSpPr/>
      </dsp:nvSpPr>
      <dsp:spPr>
        <a:xfrm rot="5400000">
          <a:off x="3785742" y="-370490"/>
          <a:ext cx="3620770" cy="5266944"/>
        </a:xfrm>
        <a:prstGeom prst="round2SameRect">
          <a:avLst/>
        </a:prstGeom>
        <a:solidFill>
          <a:schemeClr val="accent2">
            <a:tint val="40000"/>
            <a:alpha val="90000"/>
            <a:hueOff val="0"/>
            <a:satOff val="0"/>
            <a:lumOff val="0"/>
            <a:alphaOff val="0"/>
          </a:schemeClr>
        </a:solidFill>
        <a:ln w="25400" cap="flat"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8110" tIns="59055" rIns="118110" bIns="59055" numCol="1" spcCol="1270" anchor="ctr" anchorCtr="0">
          <a:noAutofit/>
        </a:bodyPr>
        <a:lstStyle/>
        <a:p>
          <a:pPr marL="285750" lvl="1" indent="-285750" algn="l" defTabSz="1377950" rtl="0">
            <a:lnSpc>
              <a:spcPct val="90000"/>
            </a:lnSpc>
            <a:spcBef>
              <a:spcPct val="0"/>
            </a:spcBef>
            <a:spcAft>
              <a:spcPct val="15000"/>
            </a:spcAft>
            <a:buChar char="••"/>
          </a:pPr>
          <a:r>
            <a:rPr lang="en-US" sz="3100" kern="1200" dirty="0" smtClean="0">
              <a:solidFill>
                <a:srgbClr val="FF0000"/>
              </a:solidFill>
            </a:rPr>
            <a:t>Family game - Bonding</a:t>
          </a:r>
          <a:endParaRPr lang="en-US" sz="3100" kern="1200" dirty="0">
            <a:solidFill>
              <a:srgbClr val="FF0000"/>
            </a:solidFill>
          </a:endParaRPr>
        </a:p>
        <a:p>
          <a:pPr marL="285750" lvl="1" indent="-285750" algn="l" defTabSz="1377950" rtl="0">
            <a:lnSpc>
              <a:spcPct val="90000"/>
            </a:lnSpc>
            <a:spcBef>
              <a:spcPct val="0"/>
            </a:spcBef>
            <a:spcAft>
              <a:spcPct val="15000"/>
            </a:spcAft>
            <a:buChar char="••"/>
          </a:pPr>
          <a:r>
            <a:rPr lang="en-US" sz="3100" kern="1200" dirty="0" smtClean="0">
              <a:solidFill>
                <a:srgbClr val="FF0000"/>
              </a:solidFill>
            </a:rPr>
            <a:t>Party game - Fun</a:t>
          </a:r>
          <a:endParaRPr lang="en-US" sz="3100" kern="1200" dirty="0">
            <a:solidFill>
              <a:srgbClr val="FF0000"/>
            </a:solidFill>
          </a:endParaRPr>
        </a:p>
        <a:p>
          <a:pPr marL="285750" lvl="1" indent="-285750" algn="l" defTabSz="1377950" rtl="0">
            <a:lnSpc>
              <a:spcPct val="90000"/>
            </a:lnSpc>
            <a:spcBef>
              <a:spcPct val="0"/>
            </a:spcBef>
            <a:spcAft>
              <a:spcPct val="15000"/>
            </a:spcAft>
            <a:buChar char="••"/>
          </a:pPr>
          <a:r>
            <a:rPr lang="en-US" sz="3100" kern="1200" dirty="0" smtClean="0">
              <a:solidFill>
                <a:srgbClr val="FF0000"/>
              </a:solidFill>
            </a:rPr>
            <a:t>Educational game – Skill, Knowledge, Language</a:t>
          </a:r>
          <a:endParaRPr lang="en-US" sz="3100" kern="1200" dirty="0">
            <a:solidFill>
              <a:srgbClr val="FF0000"/>
            </a:solidFill>
          </a:endParaRPr>
        </a:p>
        <a:p>
          <a:pPr marL="285750" lvl="1" indent="-285750" algn="l" defTabSz="1377950" rtl="0">
            <a:lnSpc>
              <a:spcPct val="90000"/>
            </a:lnSpc>
            <a:spcBef>
              <a:spcPct val="0"/>
            </a:spcBef>
            <a:spcAft>
              <a:spcPct val="15000"/>
            </a:spcAft>
            <a:buChar char="••"/>
          </a:pPr>
          <a:r>
            <a:rPr lang="en-US" sz="3100" kern="1200" dirty="0" smtClean="0">
              <a:solidFill>
                <a:srgbClr val="FF0000"/>
              </a:solidFill>
            </a:rPr>
            <a:t>Skill based games – Fastest finger on the buzzer? </a:t>
          </a:r>
          <a:endParaRPr lang="en-US" sz="3100" kern="1200" dirty="0">
            <a:solidFill>
              <a:srgbClr val="FF0000"/>
            </a:solidFill>
          </a:endParaRPr>
        </a:p>
      </dsp:txBody>
      <dsp:txXfrm rot="-5400000">
        <a:off x="2962656" y="629347"/>
        <a:ext cx="5090193" cy="3267268"/>
      </dsp:txXfrm>
    </dsp:sp>
    <dsp:sp modelId="{0C6C62F4-E82A-4AB3-8AF6-AA9941B40B01}">
      <dsp:nvSpPr>
        <dsp:cNvPr id="0" name=""/>
        <dsp:cNvSpPr/>
      </dsp:nvSpPr>
      <dsp:spPr>
        <a:xfrm>
          <a:off x="0" y="0"/>
          <a:ext cx="2962656" cy="4525963"/>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7640" tIns="83820" rIns="167640" bIns="83820" numCol="1" spcCol="1270" anchor="ctr" anchorCtr="0">
          <a:noAutofit/>
        </a:bodyPr>
        <a:lstStyle/>
        <a:p>
          <a:pPr lvl="0" algn="ctr" defTabSz="1955800" rtl="0">
            <a:lnSpc>
              <a:spcPct val="90000"/>
            </a:lnSpc>
            <a:spcBef>
              <a:spcPct val="0"/>
            </a:spcBef>
            <a:spcAft>
              <a:spcPct val="35000"/>
            </a:spcAft>
          </a:pPr>
          <a:r>
            <a:rPr lang="en-US" sz="4400" kern="1200" dirty="0" smtClean="0"/>
            <a:t>Design a new board game </a:t>
          </a:r>
          <a:r>
            <a:rPr lang="en-US" sz="4400" b="1" kern="1200" dirty="0" smtClean="0">
              <a:solidFill>
                <a:srgbClr val="FF0000"/>
              </a:solidFill>
            </a:rPr>
            <a:t>with a social cause</a:t>
          </a:r>
          <a:endParaRPr lang="en-US" sz="4400" b="1" kern="1200" dirty="0">
            <a:solidFill>
              <a:srgbClr val="FF0000"/>
            </a:solidFill>
          </a:endParaRPr>
        </a:p>
      </dsp:txBody>
      <dsp:txXfrm>
        <a:off x="144625" y="144625"/>
        <a:ext cx="2673406" cy="4236713"/>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476C144-130D-419F-9104-539171FA0E58}">
      <dsp:nvSpPr>
        <dsp:cNvPr id="0" name=""/>
        <dsp:cNvSpPr/>
      </dsp:nvSpPr>
      <dsp:spPr>
        <a:xfrm>
          <a:off x="617219" y="0"/>
          <a:ext cx="6995160" cy="4525963"/>
        </a:xfrm>
        <a:prstGeom prst="rightArrow">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78E087D-EBFA-48F7-ADCF-22E42A3CC46C}">
      <dsp:nvSpPr>
        <dsp:cNvPr id="0" name=""/>
        <dsp:cNvSpPr/>
      </dsp:nvSpPr>
      <dsp:spPr>
        <a:xfrm>
          <a:off x="384" y="1357788"/>
          <a:ext cx="1282900" cy="1810385"/>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lvl="0" algn="ctr" defTabSz="1200150" rtl="0">
            <a:lnSpc>
              <a:spcPct val="90000"/>
            </a:lnSpc>
            <a:spcBef>
              <a:spcPct val="0"/>
            </a:spcBef>
            <a:spcAft>
              <a:spcPct val="35000"/>
            </a:spcAft>
          </a:pPr>
          <a:r>
            <a:rPr lang="en-US" sz="2700" kern="1200" smtClean="0"/>
            <a:t>Cards</a:t>
          </a:r>
          <a:endParaRPr lang="en-US" sz="2700" kern="1200"/>
        </a:p>
      </dsp:txBody>
      <dsp:txXfrm>
        <a:off x="63010" y="1420414"/>
        <a:ext cx="1157648" cy="1685133"/>
      </dsp:txXfrm>
    </dsp:sp>
    <dsp:sp modelId="{C6691985-5F3A-406E-9A23-77DCAD6234C4}">
      <dsp:nvSpPr>
        <dsp:cNvPr id="0" name=""/>
        <dsp:cNvSpPr/>
      </dsp:nvSpPr>
      <dsp:spPr>
        <a:xfrm>
          <a:off x="1389570" y="1357788"/>
          <a:ext cx="1282900" cy="1810385"/>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lvl="0" algn="ctr" defTabSz="1200150" rtl="0">
            <a:lnSpc>
              <a:spcPct val="90000"/>
            </a:lnSpc>
            <a:spcBef>
              <a:spcPct val="0"/>
            </a:spcBef>
            <a:spcAft>
              <a:spcPct val="35000"/>
            </a:spcAft>
          </a:pPr>
          <a:r>
            <a:rPr lang="en-US" sz="2700" kern="1200" smtClean="0"/>
            <a:t>Dices</a:t>
          </a:r>
          <a:endParaRPr lang="en-US" sz="2700" kern="1200"/>
        </a:p>
      </dsp:txBody>
      <dsp:txXfrm>
        <a:off x="1452196" y="1420414"/>
        <a:ext cx="1157648" cy="1685133"/>
      </dsp:txXfrm>
    </dsp:sp>
    <dsp:sp modelId="{EBCED5FF-0BB9-4CA3-899B-766199F04A46}">
      <dsp:nvSpPr>
        <dsp:cNvPr id="0" name=""/>
        <dsp:cNvSpPr/>
      </dsp:nvSpPr>
      <dsp:spPr>
        <a:xfrm>
          <a:off x="2778756" y="1357788"/>
          <a:ext cx="1282900" cy="1810385"/>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lvl="0" algn="ctr" defTabSz="1200150" rtl="0">
            <a:lnSpc>
              <a:spcPct val="90000"/>
            </a:lnSpc>
            <a:spcBef>
              <a:spcPct val="0"/>
            </a:spcBef>
            <a:spcAft>
              <a:spcPct val="35000"/>
            </a:spcAft>
          </a:pPr>
          <a:r>
            <a:rPr lang="en-US" sz="2700" kern="1200" smtClean="0"/>
            <a:t>Chips</a:t>
          </a:r>
          <a:endParaRPr lang="en-US" sz="2700" kern="1200"/>
        </a:p>
      </dsp:txBody>
      <dsp:txXfrm>
        <a:off x="2841382" y="1420414"/>
        <a:ext cx="1157648" cy="1685133"/>
      </dsp:txXfrm>
    </dsp:sp>
    <dsp:sp modelId="{0592BC88-F65D-428E-8A68-870698B986A1}">
      <dsp:nvSpPr>
        <dsp:cNvPr id="0" name=""/>
        <dsp:cNvSpPr/>
      </dsp:nvSpPr>
      <dsp:spPr>
        <a:xfrm>
          <a:off x="4167942" y="1357788"/>
          <a:ext cx="1282900" cy="1810385"/>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lvl="0" algn="ctr" defTabSz="1200150" rtl="0">
            <a:lnSpc>
              <a:spcPct val="90000"/>
            </a:lnSpc>
            <a:spcBef>
              <a:spcPct val="0"/>
            </a:spcBef>
            <a:spcAft>
              <a:spcPct val="35000"/>
            </a:spcAft>
          </a:pPr>
          <a:r>
            <a:rPr lang="en-US" sz="2700" kern="1200" smtClean="0"/>
            <a:t>Coins</a:t>
          </a:r>
          <a:endParaRPr lang="en-US" sz="2700" kern="1200"/>
        </a:p>
      </dsp:txBody>
      <dsp:txXfrm>
        <a:off x="4230568" y="1420414"/>
        <a:ext cx="1157648" cy="1685133"/>
      </dsp:txXfrm>
    </dsp:sp>
    <dsp:sp modelId="{4FB41C20-A550-483A-B09C-8ACD5263A646}">
      <dsp:nvSpPr>
        <dsp:cNvPr id="0" name=""/>
        <dsp:cNvSpPr/>
      </dsp:nvSpPr>
      <dsp:spPr>
        <a:xfrm>
          <a:off x="5557128" y="1357788"/>
          <a:ext cx="1282900" cy="1810385"/>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lvl="0" algn="ctr" defTabSz="1200150" rtl="0">
            <a:lnSpc>
              <a:spcPct val="90000"/>
            </a:lnSpc>
            <a:spcBef>
              <a:spcPct val="0"/>
            </a:spcBef>
            <a:spcAft>
              <a:spcPct val="35000"/>
            </a:spcAft>
          </a:pPr>
          <a:r>
            <a:rPr lang="en-US" sz="2700" kern="1200" dirty="0" smtClean="0"/>
            <a:t>Flash cards</a:t>
          </a:r>
          <a:endParaRPr lang="en-US" sz="2700" kern="1200" dirty="0"/>
        </a:p>
      </dsp:txBody>
      <dsp:txXfrm>
        <a:off x="5619754" y="1420414"/>
        <a:ext cx="1157648" cy="1685133"/>
      </dsp:txXfrm>
    </dsp:sp>
    <dsp:sp modelId="{2CDD5A37-8CEC-416E-9B05-795E0AA8B892}">
      <dsp:nvSpPr>
        <dsp:cNvPr id="0" name=""/>
        <dsp:cNvSpPr/>
      </dsp:nvSpPr>
      <dsp:spPr>
        <a:xfrm>
          <a:off x="6946314" y="1357788"/>
          <a:ext cx="1282900" cy="1810385"/>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lvl="0" algn="ctr" defTabSz="1200150" rtl="0">
            <a:lnSpc>
              <a:spcPct val="90000"/>
            </a:lnSpc>
            <a:spcBef>
              <a:spcPct val="0"/>
            </a:spcBef>
            <a:spcAft>
              <a:spcPct val="35000"/>
            </a:spcAft>
          </a:pPr>
          <a:r>
            <a:rPr lang="en-US" sz="2700" kern="1200" dirty="0" smtClean="0"/>
            <a:t>…</a:t>
          </a:r>
          <a:endParaRPr lang="en-US" sz="2700" kern="1200" dirty="0"/>
        </a:p>
      </dsp:txBody>
      <dsp:txXfrm>
        <a:off x="7008940" y="1420414"/>
        <a:ext cx="1157648" cy="1685133"/>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90D940E-2118-480E-8F17-AF80B6451C38}">
      <dsp:nvSpPr>
        <dsp:cNvPr id="0" name=""/>
        <dsp:cNvSpPr/>
      </dsp:nvSpPr>
      <dsp:spPr>
        <a:xfrm>
          <a:off x="0" y="23241"/>
          <a:ext cx="8229600" cy="538200"/>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l" defTabSz="1022350" rtl="0">
            <a:lnSpc>
              <a:spcPct val="90000"/>
            </a:lnSpc>
            <a:spcBef>
              <a:spcPct val="0"/>
            </a:spcBef>
            <a:spcAft>
              <a:spcPct val="35000"/>
            </a:spcAft>
          </a:pPr>
          <a:r>
            <a:rPr lang="en-US" sz="2300" kern="1200" smtClean="0"/>
            <a:t>Use smart phones somehow </a:t>
          </a:r>
          <a:endParaRPr lang="en-US" sz="2300" kern="1200"/>
        </a:p>
      </dsp:txBody>
      <dsp:txXfrm>
        <a:off x="26273" y="49514"/>
        <a:ext cx="8177054" cy="485654"/>
      </dsp:txXfrm>
    </dsp:sp>
    <dsp:sp modelId="{E3ED13E0-0E58-4E6F-98DE-4242C87129DE}">
      <dsp:nvSpPr>
        <dsp:cNvPr id="0" name=""/>
        <dsp:cNvSpPr/>
      </dsp:nvSpPr>
      <dsp:spPr>
        <a:xfrm>
          <a:off x="0" y="561441"/>
          <a:ext cx="8229600" cy="3808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1290" tIns="29210" rIns="163576" bIns="29210" numCol="1" spcCol="1270" anchor="t" anchorCtr="0">
          <a:noAutofit/>
        </a:bodyPr>
        <a:lstStyle/>
        <a:p>
          <a:pPr marL="171450" lvl="1" indent="-171450" algn="l" defTabSz="800100" rtl="0">
            <a:lnSpc>
              <a:spcPct val="90000"/>
            </a:lnSpc>
            <a:spcBef>
              <a:spcPct val="0"/>
            </a:spcBef>
            <a:spcAft>
              <a:spcPct val="20000"/>
            </a:spcAft>
            <a:buChar char="••"/>
          </a:pPr>
          <a:r>
            <a:rPr lang="en-US" sz="1800" kern="1200" smtClean="0"/>
            <a:t>text or timer</a:t>
          </a:r>
          <a:endParaRPr lang="en-US" sz="1800" kern="1200"/>
        </a:p>
      </dsp:txBody>
      <dsp:txXfrm>
        <a:off x="0" y="561441"/>
        <a:ext cx="8229600" cy="380880"/>
      </dsp:txXfrm>
    </dsp:sp>
    <dsp:sp modelId="{9FA6DE4D-B3CA-4D13-872D-CBB0CF1D7727}">
      <dsp:nvSpPr>
        <dsp:cNvPr id="0" name=""/>
        <dsp:cNvSpPr/>
      </dsp:nvSpPr>
      <dsp:spPr>
        <a:xfrm>
          <a:off x="0" y="942321"/>
          <a:ext cx="8229600" cy="538200"/>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l" defTabSz="1022350" rtl="0">
            <a:lnSpc>
              <a:spcPct val="90000"/>
            </a:lnSpc>
            <a:spcBef>
              <a:spcPct val="0"/>
            </a:spcBef>
            <a:spcAft>
              <a:spcPct val="35000"/>
            </a:spcAft>
          </a:pPr>
          <a:r>
            <a:rPr lang="en-US" sz="2300" kern="1200" smtClean="0"/>
            <a:t>Music</a:t>
          </a:r>
          <a:endParaRPr lang="en-US" sz="2300" kern="1200"/>
        </a:p>
      </dsp:txBody>
      <dsp:txXfrm>
        <a:off x="26273" y="968594"/>
        <a:ext cx="8177054" cy="485654"/>
      </dsp:txXfrm>
    </dsp:sp>
    <dsp:sp modelId="{67188C62-F77D-443B-AB6D-8154A408DE18}">
      <dsp:nvSpPr>
        <dsp:cNvPr id="0" name=""/>
        <dsp:cNvSpPr/>
      </dsp:nvSpPr>
      <dsp:spPr>
        <a:xfrm>
          <a:off x="0" y="1546761"/>
          <a:ext cx="8229600" cy="538200"/>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l" defTabSz="1022350" rtl="0">
            <a:lnSpc>
              <a:spcPct val="90000"/>
            </a:lnSpc>
            <a:spcBef>
              <a:spcPct val="0"/>
            </a:spcBef>
            <a:spcAft>
              <a:spcPct val="35000"/>
            </a:spcAft>
          </a:pPr>
          <a:r>
            <a:rPr lang="en-US" sz="2300" kern="1200" smtClean="0"/>
            <a:t>Google a word or something</a:t>
          </a:r>
          <a:endParaRPr lang="en-US" sz="2300" kern="1200"/>
        </a:p>
      </dsp:txBody>
      <dsp:txXfrm>
        <a:off x="26273" y="1573034"/>
        <a:ext cx="8177054" cy="485654"/>
      </dsp:txXfrm>
    </dsp:sp>
    <dsp:sp modelId="{9BC9E789-E663-4257-B182-D8ED9C6A2D10}">
      <dsp:nvSpPr>
        <dsp:cNvPr id="0" name=""/>
        <dsp:cNvSpPr/>
      </dsp:nvSpPr>
      <dsp:spPr>
        <a:xfrm>
          <a:off x="0" y="2151201"/>
          <a:ext cx="8229600" cy="538200"/>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l" defTabSz="1022350" rtl="0">
            <a:lnSpc>
              <a:spcPct val="90000"/>
            </a:lnSpc>
            <a:spcBef>
              <a:spcPct val="0"/>
            </a:spcBef>
            <a:spcAft>
              <a:spcPct val="35000"/>
            </a:spcAft>
          </a:pPr>
          <a:r>
            <a:rPr lang="en-US" sz="2300" kern="1200" smtClean="0"/>
            <a:t>Fitness</a:t>
          </a:r>
          <a:endParaRPr lang="en-US" sz="2300" kern="1200"/>
        </a:p>
      </dsp:txBody>
      <dsp:txXfrm>
        <a:off x="26273" y="2177474"/>
        <a:ext cx="8177054" cy="485654"/>
      </dsp:txXfrm>
    </dsp:sp>
    <dsp:sp modelId="{8B7319A3-106F-45CB-98B8-92A7E7B86571}">
      <dsp:nvSpPr>
        <dsp:cNvPr id="0" name=""/>
        <dsp:cNvSpPr/>
      </dsp:nvSpPr>
      <dsp:spPr>
        <a:xfrm>
          <a:off x="0" y="2755641"/>
          <a:ext cx="8229600" cy="538200"/>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l" defTabSz="1022350" rtl="0">
            <a:lnSpc>
              <a:spcPct val="90000"/>
            </a:lnSpc>
            <a:spcBef>
              <a:spcPct val="0"/>
            </a:spcBef>
            <a:spcAft>
              <a:spcPct val="35000"/>
            </a:spcAft>
          </a:pPr>
          <a:r>
            <a:rPr lang="en-US" sz="2300" kern="1200" smtClean="0"/>
            <a:t>Target segment</a:t>
          </a:r>
          <a:endParaRPr lang="en-US" sz="2300" kern="1200"/>
        </a:p>
      </dsp:txBody>
      <dsp:txXfrm>
        <a:off x="26273" y="2781914"/>
        <a:ext cx="8177054" cy="485654"/>
      </dsp:txXfrm>
    </dsp:sp>
    <dsp:sp modelId="{3918FC8B-EA8A-4264-9B60-1F547A4C219F}">
      <dsp:nvSpPr>
        <dsp:cNvPr id="0" name=""/>
        <dsp:cNvSpPr/>
      </dsp:nvSpPr>
      <dsp:spPr>
        <a:xfrm>
          <a:off x="0" y="3360081"/>
          <a:ext cx="8229600" cy="538200"/>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l" defTabSz="1022350" rtl="0">
            <a:lnSpc>
              <a:spcPct val="90000"/>
            </a:lnSpc>
            <a:spcBef>
              <a:spcPct val="0"/>
            </a:spcBef>
            <a:spcAft>
              <a:spcPct val="35000"/>
            </a:spcAft>
          </a:pPr>
          <a:r>
            <a:rPr lang="en-US" sz="2300" kern="1200" smtClean="0"/>
            <a:t>Usage Occasion</a:t>
          </a:r>
          <a:endParaRPr lang="en-US" sz="2300" kern="1200"/>
        </a:p>
      </dsp:txBody>
      <dsp:txXfrm>
        <a:off x="26273" y="3386354"/>
        <a:ext cx="8177054" cy="485654"/>
      </dsp:txXfrm>
    </dsp:sp>
    <dsp:sp modelId="{86B17510-09A4-440A-89F1-2FA891F16263}">
      <dsp:nvSpPr>
        <dsp:cNvPr id="0" name=""/>
        <dsp:cNvSpPr/>
      </dsp:nvSpPr>
      <dsp:spPr>
        <a:xfrm>
          <a:off x="0" y="3964521"/>
          <a:ext cx="8229600" cy="538200"/>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l" defTabSz="1022350" rtl="0">
            <a:lnSpc>
              <a:spcPct val="90000"/>
            </a:lnSpc>
            <a:spcBef>
              <a:spcPct val="0"/>
            </a:spcBef>
            <a:spcAft>
              <a:spcPct val="35000"/>
            </a:spcAft>
          </a:pPr>
          <a:r>
            <a:rPr lang="en-US" sz="2300" kern="1200" smtClean="0"/>
            <a:t>Powered or Mechanical</a:t>
          </a:r>
          <a:endParaRPr lang="en-US" sz="2300" kern="1200"/>
        </a:p>
      </dsp:txBody>
      <dsp:txXfrm>
        <a:off x="26273" y="3990794"/>
        <a:ext cx="8177054" cy="485654"/>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7BA5E5D-7236-4B41-B2FE-E17E8C0E5C89}">
      <dsp:nvSpPr>
        <dsp:cNvPr id="0" name=""/>
        <dsp:cNvSpPr/>
      </dsp:nvSpPr>
      <dsp:spPr>
        <a:xfrm>
          <a:off x="3431678" y="143"/>
          <a:ext cx="1366242" cy="1366242"/>
        </a:xfrm>
        <a:prstGeom prst="ellipse">
          <a:avLst/>
        </a:prstGeom>
        <a:solidFill>
          <a:srgbClr val="FF33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lvl="0" algn="ctr" defTabSz="666750" rtl="0">
            <a:lnSpc>
              <a:spcPct val="90000"/>
            </a:lnSpc>
            <a:spcBef>
              <a:spcPct val="0"/>
            </a:spcBef>
            <a:spcAft>
              <a:spcPct val="35000"/>
            </a:spcAft>
          </a:pPr>
          <a:r>
            <a:rPr lang="en-US" sz="1500" kern="1200" smtClean="0"/>
            <a:t>Empathize</a:t>
          </a:r>
          <a:endParaRPr lang="en-US" sz="1500" kern="1200"/>
        </a:p>
      </dsp:txBody>
      <dsp:txXfrm>
        <a:off x="3631760" y="200225"/>
        <a:ext cx="966078" cy="966078"/>
      </dsp:txXfrm>
    </dsp:sp>
    <dsp:sp modelId="{920EA1D8-0D45-4496-B76F-7A23B36442E0}">
      <dsp:nvSpPr>
        <dsp:cNvPr id="0" name=""/>
        <dsp:cNvSpPr/>
      </dsp:nvSpPr>
      <dsp:spPr>
        <a:xfrm rot="2160000">
          <a:off x="4754947" y="1050053"/>
          <a:ext cx="364047" cy="461106"/>
        </a:xfrm>
        <a:prstGeom prst="rightArrow">
          <a:avLst>
            <a:gd name="adj1" fmla="val 60000"/>
            <a:gd name="adj2" fmla="val 50000"/>
          </a:avLst>
        </a:prstGeom>
        <a:solidFill>
          <a:srgbClr val="FF3300"/>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33400">
            <a:lnSpc>
              <a:spcPct val="90000"/>
            </a:lnSpc>
            <a:spcBef>
              <a:spcPct val="0"/>
            </a:spcBef>
            <a:spcAft>
              <a:spcPct val="35000"/>
            </a:spcAft>
          </a:pPr>
          <a:endParaRPr lang="en-US" sz="1200" kern="1200"/>
        </a:p>
      </dsp:txBody>
      <dsp:txXfrm>
        <a:off x="4765376" y="1110177"/>
        <a:ext cx="254833" cy="276664"/>
      </dsp:txXfrm>
    </dsp:sp>
    <dsp:sp modelId="{0FC1C572-AF48-456D-AF6B-5523FE011739}">
      <dsp:nvSpPr>
        <dsp:cNvPr id="0" name=""/>
        <dsp:cNvSpPr/>
      </dsp:nvSpPr>
      <dsp:spPr>
        <a:xfrm>
          <a:off x="5092691" y="1206939"/>
          <a:ext cx="1366242" cy="1366242"/>
        </a:xfrm>
        <a:prstGeom prst="ellipse">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lvl="0" algn="ctr" defTabSz="666750" rtl="0">
            <a:lnSpc>
              <a:spcPct val="90000"/>
            </a:lnSpc>
            <a:spcBef>
              <a:spcPct val="0"/>
            </a:spcBef>
            <a:spcAft>
              <a:spcPct val="35000"/>
            </a:spcAft>
          </a:pPr>
          <a:r>
            <a:rPr lang="en-US" sz="1500" kern="1200" dirty="0" smtClean="0"/>
            <a:t>Define</a:t>
          </a:r>
          <a:endParaRPr lang="en-US" sz="1500" kern="1200" dirty="0"/>
        </a:p>
      </dsp:txBody>
      <dsp:txXfrm>
        <a:off x="5292773" y="1407021"/>
        <a:ext cx="966078" cy="966078"/>
      </dsp:txXfrm>
    </dsp:sp>
    <dsp:sp modelId="{54C61A89-7B95-4992-B270-5E0F29F69FA5}">
      <dsp:nvSpPr>
        <dsp:cNvPr id="0" name=""/>
        <dsp:cNvSpPr/>
      </dsp:nvSpPr>
      <dsp:spPr>
        <a:xfrm rot="6480000">
          <a:off x="5279747" y="2626027"/>
          <a:ext cx="364047" cy="461106"/>
        </a:xfrm>
        <a:prstGeom prst="rightArrow">
          <a:avLst>
            <a:gd name="adj1" fmla="val 60000"/>
            <a:gd name="adj2" fmla="val 50000"/>
          </a:avLst>
        </a:prstGeom>
        <a:solidFill>
          <a:srgbClr val="FF3300"/>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33400">
            <a:lnSpc>
              <a:spcPct val="90000"/>
            </a:lnSpc>
            <a:spcBef>
              <a:spcPct val="0"/>
            </a:spcBef>
            <a:spcAft>
              <a:spcPct val="35000"/>
            </a:spcAft>
          </a:pPr>
          <a:endParaRPr lang="en-US" sz="1200" kern="1200"/>
        </a:p>
      </dsp:txBody>
      <dsp:txXfrm rot="10800000">
        <a:off x="5351228" y="2666314"/>
        <a:ext cx="254833" cy="276664"/>
      </dsp:txXfrm>
    </dsp:sp>
    <dsp:sp modelId="{BA10B5AE-7C47-45E4-B7D3-B28B5F8F785C}">
      <dsp:nvSpPr>
        <dsp:cNvPr id="0" name=""/>
        <dsp:cNvSpPr/>
      </dsp:nvSpPr>
      <dsp:spPr>
        <a:xfrm>
          <a:off x="4458241" y="3159577"/>
          <a:ext cx="1366242" cy="1366242"/>
        </a:xfrm>
        <a:prstGeom prst="ellipse">
          <a:avLst/>
        </a:prstGeom>
        <a:solidFill>
          <a:srgbClr val="FF33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lvl="0" algn="ctr" defTabSz="666750" rtl="0">
            <a:lnSpc>
              <a:spcPct val="90000"/>
            </a:lnSpc>
            <a:spcBef>
              <a:spcPct val="0"/>
            </a:spcBef>
            <a:spcAft>
              <a:spcPct val="35000"/>
            </a:spcAft>
          </a:pPr>
          <a:r>
            <a:rPr lang="en-US" sz="1500" kern="1200" smtClean="0"/>
            <a:t>Ideate</a:t>
          </a:r>
          <a:endParaRPr lang="en-US" sz="1500" kern="1200"/>
        </a:p>
      </dsp:txBody>
      <dsp:txXfrm>
        <a:off x="4658323" y="3359659"/>
        <a:ext cx="966078" cy="966078"/>
      </dsp:txXfrm>
    </dsp:sp>
    <dsp:sp modelId="{2BA45A8D-515A-40A6-BE93-CAE87BED0A78}">
      <dsp:nvSpPr>
        <dsp:cNvPr id="0" name=""/>
        <dsp:cNvSpPr/>
      </dsp:nvSpPr>
      <dsp:spPr>
        <a:xfrm rot="10800000">
          <a:off x="3943079" y="3612145"/>
          <a:ext cx="364047" cy="461106"/>
        </a:xfrm>
        <a:prstGeom prst="rightArrow">
          <a:avLst>
            <a:gd name="adj1" fmla="val 60000"/>
            <a:gd name="adj2" fmla="val 50000"/>
          </a:avLst>
        </a:prstGeom>
        <a:solidFill>
          <a:srgbClr val="FF3300"/>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33400">
            <a:lnSpc>
              <a:spcPct val="90000"/>
            </a:lnSpc>
            <a:spcBef>
              <a:spcPct val="0"/>
            </a:spcBef>
            <a:spcAft>
              <a:spcPct val="35000"/>
            </a:spcAft>
          </a:pPr>
          <a:endParaRPr lang="en-US" sz="1200" kern="1200"/>
        </a:p>
      </dsp:txBody>
      <dsp:txXfrm rot="10800000">
        <a:off x="4052293" y="3704366"/>
        <a:ext cx="254833" cy="276664"/>
      </dsp:txXfrm>
    </dsp:sp>
    <dsp:sp modelId="{BDB256D3-A59D-42C0-BDBF-FDE1281DC140}">
      <dsp:nvSpPr>
        <dsp:cNvPr id="0" name=""/>
        <dsp:cNvSpPr/>
      </dsp:nvSpPr>
      <dsp:spPr>
        <a:xfrm>
          <a:off x="2405116" y="3159577"/>
          <a:ext cx="1366242" cy="1366242"/>
        </a:xfrm>
        <a:prstGeom prst="ellipse">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lvl="0" algn="ctr" defTabSz="666750" rtl="0">
            <a:lnSpc>
              <a:spcPct val="90000"/>
            </a:lnSpc>
            <a:spcBef>
              <a:spcPct val="0"/>
            </a:spcBef>
            <a:spcAft>
              <a:spcPct val="35000"/>
            </a:spcAft>
          </a:pPr>
          <a:r>
            <a:rPr lang="en-US" sz="1500" kern="1200" smtClean="0"/>
            <a:t>Prototype</a:t>
          </a:r>
          <a:endParaRPr lang="en-US" sz="1500" kern="1200"/>
        </a:p>
      </dsp:txBody>
      <dsp:txXfrm>
        <a:off x="2605198" y="3359659"/>
        <a:ext cx="966078" cy="966078"/>
      </dsp:txXfrm>
    </dsp:sp>
    <dsp:sp modelId="{9EFC8959-F87C-4526-80F2-3DAABF160BE6}">
      <dsp:nvSpPr>
        <dsp:cNvPr id="0" name=""/>
        <dsp:cNvSpPr/>
      </dsp:nvSpPr>
      <dsp:spPr>
        <a:xfrm rot="15120000">
          <a:off x="2592172" y="2645625"/>
          <a:ext cx="364047" cy="461106"/>
        </a:xfrm>
        <a:prstGeom prst="rightArrow">
          <a:avLst>
            <a:gd name="adj1" fmla="val 60000"/>
            <a:gd name="adj2" fmla="val 50000"/>
          </a:avLst>
        </a:prstGeom>
        <a:solidFill>
          <a:srgbClr val="FF3300"/>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33400">
            <a:lnSpc>
              <a:spcPct val="90000"/>
            </a:lnSpc>
            <a:spcBef>
              <a:spcPct val="0"/>
            </a:spcBef>
            <a:spcAft>
              <a:spcPct val="35000"/>
            </a:spcAft>
          </a:pPr>
          <a:endParaRPr lang="en-US" sz="1200" kern="1200"/>
        </a:p>
      </dsp:txBody>
      <dsp:txXfrm rot="10800000">
        <a:off x="2663653" y="2789780"/>
        <a:ext cx="254833" cy="276664"/>
      </dsp:txXfrm>
    </dsp:sp>
    <dsp:sp modelId="{C41F2395-69E6-4324-AA4C-EFB11462C8D1}">
      <dsp:nvSpPr>
        <dsp:cNvPr id="0" name=""/>
        <dsp:cNvSpPr/>
      </dsp:nvSpPr>
      <dsp:spPr>
        <a:xfrm>
          <a:off x="1770665" y="1206939"/>
          <a:ext cx="1366242" cy="1366242"/>
        </a:xfrm>
        <a:prstGeom prst="ellipse">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lvl="0" algn="ctr" defTabSz="666750" rtl="0">
            <a:lnSpc>
              <a:spcPct val="90000"/>
            </a:lnSpc>
            <a:spcBef>
              <a:spcPct val="0"/>
            </a:spcBef>
            <a:spcAft>
              <a:spcPct val="35000"/>
            </a:spcAft>
          </a:pPr>
          <a:r>
            <a:rPr lang="en-US" sz="1500" kern="1200" smtClean="0"/>
            <a:t>Test</a:t>
          </a:r>
          <a:endParaRPr lang="en-US" sz="1500" kern="1200"/>
        </a:p>
      </dsp:txBody>
      <dsp:txXfrm>
        <a:off x="1970747" y="1407021"/>
        <a:ext cx="966078" cy="966078"/>
      </dsp:txXfrm>
    </dsp:sp>
    <dsp:sp modelId="{5066999C-CD23-4F06-AA4A-84BF17A5C44F}">
      <dsp:nvSpPr>
        <dsp:cNvPr id="0" name=""/>
        <dsp:cNvSpPr/>
      </dsp:nvSpPr>
      <dsp:spPr>
        <a:xfrm rot="19440000">
          <a:off x="3093934" y="1062165"/>
          <a:ext cx="364047" cy="461106"/>
        </a:xfrm>
        <a:prstGeom prst="rightArrow">
          <a:avLst>
            <a:gd name="adj1" fmla="val 60000"/>
            <a:gd name="adj2" fmla="val 50000"/>
          </a:avLst>
        </a:prstGeom>
        <a:solidFill>
          <a:srgbClr val="FF3300"/>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33400">
            <a:lnSpc>
              <a:spcPct val="90000"/>
            </a:lnSpc>
            <a:spcBef>
              <a:spcPct val="0"/>
            </a:spcBef>
            <a:spcAft>
              <a:spcPct val="35000"/>
            </a:spcAft>
          </a:pPr>
          <a:endParaRPr lang="en-US" sz="1200" kern="1200"/>
        </a:p>
      </dsp:txBody>
      <dsp:txXfrm>
        <a:off x="3104363" y="1186483"/>
        <a:ext cx="254833" cy="276664"/>
      </dsp:txXfrm>
    </dsp:sp>
  </dsp:spTree>
</dsp:drawing>
</file>

<file path=ppt/diagrams/layout1.xml><?xml version="1.0" encoding="utf-8"?>
<dgm:layoutDef xmlns:dgm="http://schemas.openxmlformats.org/drawingml/2006/diagram" xmlns:a="http://schemas.openxmlformats.org/drawingml/2006/main" uniqueId="urn:microsoft.com/office/officeart/2005/8/layout/arrow2">
  <dgm:title val=""/>
  <dgm:desc val=""/>
  <dgm:catLst>
    <dgm:cat type="process" pri="2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arrowDiagram">
    <dgm:varLst>
      <dgm:chMax val="5"/>
      <dgm:dir/>
      <dgm:resizeHandles val="exact"/>
    </dgm:varLst>
    <dgm:alg type="composite">
      <dgm:param type="ar" val="1.6"/>
    </dgm:alg>
    <dgm:shape xmlns:r="http://schemas.openxmlformats.org/officeDocument/2006/relationships" r:blip="">
      <dgm:adjLst/>
    </dgm:shape>
    <dgm:presOf/>
    <dgm:constrLst>
      <dgm:constr type="l" for="ch" forName="arrow"/>
      <dgm:constr type="t" for="ch" forName="arrow"/>
      <dgm:constr type="w" for="ch" forName="arrow" refType="w"/>
      <dgm:constr type="h" for="ch" forName="arrow" refType="h"/>
      <dgm:constr type="ctrX" for="ch" forName="arrowDiagram1" refType="w" fact="0.5"/>
      <dgm:constr type="ctrY" for="ch" forName="arrowDiagram1" refType="h" fact="0.5"/>
      <dgm:constr type="w" for="ch" forName="arrowDiagram1" refType="w"/>
      <dgm:constr type="h" for="ch" forName="arrowDiagram1" refType="h"/>
      <dgm:constr type="ctrX" for="ch" forName="arrowDiagram2" refType="w" fact="0.5"/>
      <dgm:constr type="ctrY" for="ch" forName="arrowDiagram2" refType="h" fact="0.5"/>
      <dgm:constr type="w" for="ch" forName="arrowDiagram2" refType="w"/>
      <dgm:constr type="h" for="ch" forName="arrowDiagram2" refType="h"/>
      <dgm:constr type="ctrX" for="ch" forName="arrowDiagram3" refType="w" fact="0.5"/>
      <dgm:constr type="ctrY" for="ch" forName="arrowDiagram3" refType="h" fact="0.5"/>
      <dgm:constr type="w" for="ch" forName="arrowDiagram3" refType="w"/>
      <dgm:constr type="h" for="ch" forName="arrowDiagram3" refType="h"/>
      <dgm:constr type="ctrX" for="ch" forName="arrowDiagram4" refType="w" fact="0.5"/>
      <dgm:constr type="ctrY" for="ch" forName="arrowDiagram4" refType="h" fact="0.5"/>
      <dgm:constr type="w" for="ch" forName="arrowDiagram4" refType="w"/>
      <dgm:constr type="h" for="ch" forName="arrowDiagram4" refType="h"/>
      <dgm:constr type="ctrX" for="ch" forName="arrowDiagram5" refType="w" fact="0.5"/>
      <dgm:constr type="ctrY" for="ch" forName="arrowDiagram5" refType="h" fact="0.5"/>
      <dgm:constr type="w" for="ch" forName="arrowDiagram5" refType="w"/>
      <dgm:constr type="h" for="ch" forName="arrowDiagram5" refType="h"/>
    </dgm:constrLst>
    <dgm:ruleLst/>
    <dgm:choose name="Name0">
      <dgm:if name="Name1" axis="ch" ptType="node" func="cnt" op="gte" val="1">
        <dgm:layoutNode name="arrow" styleLbl="bgShp">
          <dgm:alg type="sp"/>
          <dgm:shape xmlns:r="http://schemas.openxmlformats.org/officeDocument/2006/relationships" type="swooshArrow" r:blip="">
            <dgm:adjLst>
              <dgm:adj idx="2" val="0.25"/>
            </dgm:adjLst>
          </dgm:shape>
          <dgm:presOf/>
          <dgm:constrLst/>
          <dgm:ruleLst/>
        </dgm:layoutNode>
        <dgm:choose name="Name2">
          <dgm:if name="Name3" axis="ch" ptType="node" func="cnt" op="lt" val="1"/>
          <dgm:if name="Name4" axis="ch" ptType="node" func="cnt" op="equ" val="1">
            <dgm:layoutNode name="arrowDiagram1">
              <dgm:varLst>
                <dgm:bulletEnabled val="1"/>
              </dgm:varLst>
              <dgm:alg type="composite">
                <dgm:param type="vertAlign" val="none"/>
                <dgm:param type="horzAlign" val="none"/>
              </dgm:alg>
              <dgm:shape xmlns:r="http://schemas.openxmlformats.org/officeDocument/2006/relationships" r:blip="">
                <dgm:adjLst/>
              </dgm:shape>
              <dgm:presOf/>
              <dgm:constrLst>
                <dgm:constr type="ctrX" for="ch" forName="bullet1" refType="w" fact="0.8"/>
                <dgm:constr type="ctrY" for="ch" forName="bullet1" refType="h" fact="0.262"/>
                <dgm:constr type="w" for="ch" forName="bullet1" refType="w" fact="0.074"/>
                <dgm:constr type="h" for="ch" forName="bullet1" refType="w" refFor="ch" refForName="bullet1"/>
                <dgm:constr type="r" for="ch" forName="textBox1" refType="ctrX" refFor="ch" refForName="bullet1"/>
                <dgm:constr type="t" for="ch" forName="textBox1" refType="ctrY" refFor="ch" refForName="bullet1"/>
                <dgm:constr type="w" for="ch" forName="textBox1" refType="w" fact="0.4"/>
                <dgm:constr type="h" for="ch" forName="textBox1" refType="h" fact="0.738"/>
                <dgm:constr type="userA" refType="h" refFor="ch" refForName="bullet1" fact="0.53"/>
                <dgm:constr type="rMarg" for="ch" forName="textBox1" refType="userA" fact="2.834"/>
                <dgm:constr type="primFontSz" for="ch" ptType="node" op="equ" val="65"/>
              </dgm:constrLst>
              <dgm:ruleLst/>
              <dgm:forEach name="Name5" axis="ch" ptType="node" cnt="1">
                <dgm:layoutNode name="bullet1" styleLbl="node1">
                  <dgm:alg type="sp"/>
                  <dgm:shape xmlns:r="http://schemas.openxmlformats.org/officeDocument/2006/relationships" type="ellipse" r:blip="">
                    <dgm:adjLst/>
                  </dgm:shape>
                  <dgm:presOf/>
                  <dgm:constrLst/>
                  <dgm:ruleLst/>
                </dgm:layoutNode>
                <dgm:layoutNode name="textBox1" styleLbl="revTx">
                  <dgm:varLst>
                    <dgm:bulletEnabled val="1"/>
                  </dgm:varLst>
                  <dgm:alg type="tx">
                    <dgm:param type="txAnchorVert" val="t"/>
                    <dgm:param type="parTxLTRAlign" val="r"/>
                    <dgm:param type="parTxRTLAlign" val="r"/>
                  </dgm:alg>
                  <dgm:shape xmlns:r="http://schemas.openxmlformats.org/officeDocument/2006/relationships" type="round2DiagRect" r:blip="">
                    <dgm:adjLst/>
                  </dgm:shape>
                  <dgm:presOf axis="desOrSelf" ptType="node"/>
                  <dgm:constrLst>
                    <dgm:constr type="lMarg"/>
                    <dgm:constr type="tMarg"/>
                    <dgm:constr type="bMarg"/>
                  </dgm:constrLst>
                  <dgm:ruleLst>
                    <dgm:rule type="primFontSz" val="5" fact="NaN" max="NaN"/>
                  </dgm:ruleLst>
                </dgm:layoutNode>
              </dgm:forEach>
            </dgm:layoutNode>
          </dgm:if>
          <dgm:if name="Name6" axis="ch" ptType="node" func="cnt" op="equ" val="2">
            <dgm:layoutNode name="arrowDiagram2">
              <dgm:alg type="composite">
                <dgm:param type="vertAlign" val="none"/>
                <dgm:param type="horzAlign" val="none"/>
              </dgm:alg>
              <dgm:shape xmlns:r="http://schemas.openxmlformats.org/officeDocument/2006/relationships" r:blip="">
                <dgm:adjLst/>
              </dgm:shape>
              <dgm:presOf/>
              <dgm:choose name="Name7">
                <dgm:if name="Name8" func="var" arg="dir" op="equ" val="norm">
                  <dgm:constrLst>
                    <dgm:constr type="ctrX" for="ch" forName="bullet2a" refType="w" fact="0.25"/>
                    <dgm:constr type="ctrY" for="ch" forName="bullet2a" refType="h" fact="0.573"/>
                    <dgm:constr type="w" for="ch" forName="bullet2a" refType="w" fact="0.035"/>
                    <dgm:constr type="h" for="ch" forName="bullet2a" refType="w" refFor="ch" refForName="bullet2a"/>
                    <dgm:constr type="l" for="ch" forName="textBox2a" refType="ctrX" refFor="ch" refForName="bullet2a"/>
                    <dgm:constr type="t" for="ch" forName="textBox2a" refType="ctrY" refFor="ch" refForName="bullet2a"/>
                    <dgm:constr type="w" for="ch" forName="textBox2a" refType="w" fact="0.325"/>
                    <dgm:constr type="h" for="ch" forName="textBox2a" refType="h" fact="0.427"/>
                    <dgm:constr type="userA" refType="h" refFor="ch" refForName="bullet2a" fact="0.53"/>
                    <dgm:constr type="l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l" for="ch" forName="textBox2b" refType="ctrX" refFor="ch" refForName="bullet2b"/>
                    <dgm:constr type="t" for="ch" forName="textBox2b" refType="ctrY" refFor="ch" refForName="bullet2b"/>
                    <dgm:constr type="w" for="ch" forName="textBox2b" refType="w" fact="0.325"/>
                    <dgm:constr type="h" for="ch" forName="textBox2b" refType="h" fact="0.662"/>
                    <dgm:constr type="userB" refType="h" refFor="ch" refForName="bullet2b" fact="0.53"/>
                    <dgm:constr type="lMarg" for="ch" forName="textBox2b" refType="userB" fact="2.834"/>
                    <dgm:constr type="primFontSz" for="ch" ptType="node" op="equ" val="65"/>
                  </dgm:constrLst>
                </dgm:if>
                <dgm:else name="Name9">
                  <dgm:constrLst>
                    <dgm:constr type="ctrX" for="ch" forName="bullet2a" refType="w" fact="0.25"/>
                    <dgm:constr type="ctrY" for="ch" forName="bullet2a" refType="h" fact="0.573"/>
                    <dgm:constr type="w" for="ch" forName="bullet2a" refType="w" fact="0.035"/>
                    <dgm:constr type="h" for="ch" forName="bullet2a" refType="w" refFor="ch" refForName="bullet2a"/>
                    <dgm:constr type="r" for="ch" forName="textBox2a" refType="ctrX" refFor="ch" refForName="bullet2a"/>
                    <dgm:constr type="b" for="ch" forName="textBox2a" refType="ctrY" refFor="ch" refForName="bullet2a"/>
                    <dgm:constr type="w" for="ch" forName="textBox2a" refType="w" fact="0.25"/>
                    <dgm:constr type="h" for="ch" forName="textBox2a" refType="h" fact="0.573"/>
                    <dgm:constr type="userA" refType="h" refFor="ch" refForName="bullet2a" fact="0.53"/>
                    <dgm:constr type="r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r" for="ch" forName="textBox2b" refType="ctrX" refFor="ch" refForName="bullet2b"/>
                    <dgm:constr type="b" for="ch" forName="textBox2b" refType="ctrY" refFor="ch" refForName="bullet2b"/>
                    <dgm:constr type="w" for="ch" forName="textBox2b" refType="w" fact="0.28"/>
                    <dgm:constr type="h" for="ch" forName="textBox2b" refType="h" fact="0.338"/>
                    <dgm:constr type="userB" refType="h" refFor="ch" refForName="bullet2b" fact="0.53"/>
                    <dgm:constr type="rMarg" for="ch" forName="textBox2b" refType="userB" fact="2.834"/>
                    <dgm:constr type="primFontSz" for="ch" ptType="node" op="equ" val="65"/>
                  </dgm:constrLst>
                </dgm:else>
              </dgm:choose>
              <dgm:ruleLst/>
              <dgm:forEach name="Name10" axis="ch" ptType="node" cnt="1">
                <dgm:layoutNode name="bullet2a" styleLbl="node1">
                  <dgm:alg type="sp"/>
                  <dgm:shape xmlns:r="http://schemas.openxmlformats.org/officeDocument/2006/relationships" type="ellipse" r:blip="">
                    <dgm:adjLst/>
                  </dgm:shape>
                  <dgm:presOf/>
                  <dgm:constrLst/>
                  <dgm:ruleLst/>
                </dgm:layoutNode>
                <dgm:layoutNode name="textBox2a" styleLbl="revTx">
                  <dgm:varLst>
                    <dgm:bulletEnabled val="1"/>
                  </dgm:varLst>
                  <dgm:choose name="Name11">
                    <dgm:if name="Name12" func="var" arg="dir" op="equ" val="norm">
                      <dgm:choose name="Name13">
                        <dgm:if name="Name14" axis="root des" ptType="all node" func="maxDepth" op="gt" val="1">
                          <dgm:alg type="tx">
                            <dgm:param type="txAnchorVert" val="t"/>
                            <dgm:param type="parTxLTRAlign" val="l"/>
                            <dgm:param type="parTxRTLAlign" val="r"/>
                          </dgm:alg>
                        </dgm:if>
                        <dgm:else name="Name15">
                          <dgm:alg type="tx">
                            <dgm:param type="txAnchorVert" val="t"/>
                            <dgm:param type="parTxLTRAlign" val="l"/>
                            <dgm:param type="parTxRTLAlign" val="l"/>
                          </dgm:alg>
                        </dgm:else>
                      </dgm:choose>
                    </dgm:if>
                    <dgm:else name="Name16">
                      <dgm:choose name="Name17">
                        <dgm:if name="Name18" axis="root des" ptType="all node" func="maxDepth" op="gt" val="1">
                          <dgm:alg type="tx">
                            <dgm:param type="txAnchorVert" val="b"/>
                            <dgm:param type="txAnchorVertCh" val="b"/>
                            <dgm:param type="parTxLTRAlign" val="l"/>
                            <dgm:param type="parTxRTLAlign" val="r"/>
                          </dgm:alg>
                        </dgm:if>
                        <dgm:else name="Name1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
                    <dgm:if name="Name21" func="var" arg="dir" op="equ" val="norm">
                      <dgm:constrLst>
                        <dgm:constr type="rMarg"/>
                        <dgm:constr type="tMarg"/>
                        <dgm:constr type="bMarg"/>
                      </dgm:constrLst>
                    </dgm:if>
                    <dgm:else name="Name22">
                      <dgm:constrLst>
                        <dgm:constr type="lMarg"/>
                        <dgm:constr type="tMarg"/>
                        <dgm:constr type="bMarg"/>
                      </dgm:constrLst>
                    </dgm:else>
                  </dgm:choose>
                  <dgm:ruleLst>
                    <dgm:rule type="primFontSz" val="5" fact="NaN" max="NaN"/>
                  </dgm:ruleLst>
                </dgm:layoutNode>
              </dgm:forEach>
              <dgm:forEach name="Name23" axis="ch" ptType="node" st="2" cnt="1">
                <dgm:layoutNode name="bullet2b" styleLbl="node1">
                  <dgm:alg type="sp"/>
                  <dgm:shape xmlns:r="http://schemas.openxmlformats.org/officeDocument/2006/relationships" type="ellipse" r:blip="">
                    <dgm:adjLst/>
                  </dgm:shape>
                  <dgm:presOf/>
                  <dgm:constrLst/>
                  <dgm:ruleLst/>
                </dgm:layoutNode>
                <dgm:layoutNode name="textBox2b" styleLbl="revTx">
                  <dgm:varLst>
                    <dgm:bulletEnabled val="1"/>
                  </dgm:varLst>
                  <dgm:choose name="Name24">
                    <dgm:if name="Name25" func="var" arg="dir" op="equ" val="norm">
                      <dgm:choose name="Name26">
                        <dgm:if name="Name27" axis="root des" ptType="all node" func="maxDepth" op="gt" val="1">
                          <dgm:alg type="tx">
                            <dgm:param type="txAnchorVert" val="t"/>
                            <dgm:param type="parTxLTRAlign" val="l"/>
                            <dgm:param type="parTxRTLAlign" val="r"/>
                          </dgm:alg>
                        </dgm:if>
                        <dgm:else name="Name28">
                          <dgm:alg type="tx">
                            <dgm:param type="txAnchorVert" val="t"/>
                            <dgm:param type="parTxLTRAlign" val="l"/>
                            <dgm:param type="parTxRTLAlign" val="l"/>
                          </dgm:alg>
                        </dgm:else>
                      </dgm:choose>
                    </dgm:if>
                    <dgm:else name="Name29">
                      <dgm:choose name="Name30">
                        <dgm:if name="Name31" axis="root des" ptType="all node" func="maxDepth" op="gt" val="1">
                          <dgm:alg type="tx">
                            <dgm:param type="txAnchorVert" val="b"/>
                            <dgm:param type="txAnchorVertCh" val="b"/>
                            <dgm:param type="parTxLTRAlign" val="l"/>
                            <dgm:param type="parTxRTLAlign" val="r"/>
                          </dgm:alg>
                        </dgm:if>
                        <dgm:else name="Name3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33">
                    <dgm:if name="Name34" func="var" arg="dir" op="equ" val="norm">
                      <dgm:constrLst>
                        <dgm:constr type="rMarg"/>
                        <dgm:constr type="tMarg"/>
                        <dgm:constr type="bMarg"/>
                      </dgm:constrLst>
                    </dgm:if>
                    <dgm:else name="Name35">
                      <dgm:constrLst>
                        <dgm:constr type="lMarg"/>
                        <dgm:constr type="tMarg"/>
                        <dgm:constr type="bMarg"/>
                      </dgm:constrLst>
                    </dgm:else>
                  </dgm:choose>
                  <dgm:ruleLst>
                    <dgm:rule type="primFontSz" val="5" fact="NaN" max="NaN"/>
                  </dgm:ruleLst>
                </dgm:layoutNode>
              </dgm:forEach>
            </dgm:layoutNode>
          </dgm:if>
          <dgm:if name="Name36" axis="ch" ptType="node" func="cnt" op="equ" val="3">
            <dgm:layoutNode name="arrowDiagram3">
              <dgm:alg type="composite">
                <dgm:param type="vertAlign" val="none"/>
                <dgm:param type="horzAlign" val="none"/>
              </dgm:alg>
              <dgm:shape xmlns:r="http://schemas.openxmlformats.org/officeDocument/2006/relationships" r:blip="">
                <dgm:adjLst/>
              </dgm:shape>
              <dgm:presOf/>
              <dgm:choose name="Name37">
                <dgm:if name="Name38" func="var" arg="dir" op="equ" val="norm">
                  <dgm:constrLst>
                    <dgm:constr type="ctrX" for="ch" forName="bullet3a" refType="w" fact="0.14"/>
                    <dgm:constr type="ctrY" for="ch" forName="bullet3a" refType="h" fact="0.711"/>
                    <dgm:constr type="w" for="ch" forName="bullet3a" refType="w" fact="0.026"/>
                    <dgm:constr type="h" for="ch" forName="bullet3a" refType="w" refFor="ch" refForName="bullet3a"/>
                    <dgm:constr type="l" for="ch" forName="textBox3a" refType="ctrX" refFor="ch" refForName="bullet3a"/>
                    <dgm:constr type="t" for="ch" forName="textBox3a" refType="ctrY" refFor="ch" refForName="bullet3a"/>
                    <dgm:constr type="w" for="ch" forName="textBox3a" refType="w" fact="0.233"/>
                    <dgm:constr type="h" for="ch" forName="textBox3a" refType="h" fact="0.289"/>
                    <dgm:constr type="userA" refType="h" refFor="ch" refForName="bullet3a" fact="0.53"/>
                    <dgm:constr type="l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l" for="ch" forName="textBox3b" refType="ctrX" refFor="ch" refForName="bullet3b"/>
                    <dgm:constr type="t" for="ch" forName="textBox3b" refType="ctrY" refFor="ch" refForName="bullet3b"/>
                    <dgm:constr type="w" for="ch" forName="textBox3b" refType="w" fact="0.24"/>
                    <dgm:constr type="h" for="ch" forName="textBox3b" refType="h" fact="0.544"/>
                    <dgm:constr type="userB" refType="h" refFor="ch" refForName="bullet3b" fact="0.53"/>
                    <dgm:constr type="l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l" for="ch" forName="textBox3c" refType="ctrX" refFor="ch" refForName="bullet3c"/>
                    <dgm:constr type="t" for="ch" forName="textBox3c" refType="ctrY" refFor="ch" refForName="bullet3c"/>
                    <dgm:constr type="w" for="ch" forName="textBox3c" refType="w" fact="0.24"/>
                    <dgm:constr type="h" for="ch" forName="textBox3c" refType="h" fact="0.695"/>
                    <dgm:constr type="userC" refType="h" refFor="ch" refForName="bullet3c" fact="0.53"/>
                    <dgm:constr type="lMarg" for="ch" forName="textBox3c" refType="userC" fact="2.834"/>
                    <dgm:constr type="primFontSz" for="ch" ptType="node" op="equ" val="65"/>
                  </dgm:constrLst>
                </dgm:if>
                <dgm:else name="Name39">
                  <dgm:constrLst>
                    <dgm:constr type="ctrX" for="ch" forName="bullet3a" refType="w" fact="0.14"/>
                    <dgm:constr type="ctrY" for="ch" forName="bullet3a" refType="h" fact="0.711"/>
                    <dgm:constr type="w" for="ch" forName="bullet3a" refType="w" fact="0.026"/>
                    <dgm:constr type="h" for="ch" forName="bullet3a" refType="w" refFor="ch" refForName="bullet3a"/>
                    <dgm:constr type="r" for="ch" forName="textBox3a" refType="ctrX" refFor="ch" refForName="bullet3a"/>
                    <dgm:constr type="b" for="ch" forName="textBox3a" refType="ctrY" refFor="ch" refForName="bullet3a"/>
                    <dgm:constr type="w" for="ch" forName="textBox3a" refType="w" fact="0.14"/>
                    <dgm:constr type="h" for="ch" forName="textBox3a" refType="h" fact="0.711"/>
                    <dgm:constr type="userA" refType="h" refFor="ch" refForName="bullet3a" fact="0.53"/>
                    <dgm:constr type="r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r" for="ch" forName="textBox3b" refType="ctrX" refFor="ch" refForName="bullet3b"/>
                    <dgm:constr type="b" for="ch" forName="textBox3b" refType="ctrY" refFor="ch" refForName="bullet3b"/>
                    <dgm:constr type="w" for="ch" forName="textBox3b" refType="w" fact="0.24"/>
                    <dgm:constr type="h" for="ch" forName="textBox3b" refType="h" fact="0.456"/>
                    <dgm:constr type="userB" refType="h" refFor="ch" refForName="bullet3b" fact="0.53"/>
                    <dgm:constr type="r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r" for="ch" forName="textBox3c" refType="ctrX" refFor="ch" refForName="bullet3c"/>
                    <dgm:constr type="b" for="ch" forName="textBox3c" refType="ctrY" refFor="ch" refForName="bullet3c"/>
                    <dgm:constr type="w" for="ch" forName="textBox3c" refType="w" fact="0.24"/>
                    <dgm:constr type="h" for="ch" forName="textBox3c" refType="h" fact="0.305"/>
                    <dgm:constr type="userC" refType="h" refFor="ch" refForName="bullet3c" fact="0.53"/>
                    <dgm:constr type="rMarg" for="ch" forName="textBox3c" refType="userC" fact="2.834"/>
                    <dgm:constr type="primFontSz" for="ch" ptType="node" op="equ" val="65"/>
                  </dgm:constrLst>
                </dgm:else>
              </dgm:choose>
              <dgm:ruleLst/>
              <dgm:forEach name="Name40" axis="ch" ptType="node" cnt="1">
                <dgm:layoutNode name="bullet3a" styleLbl="node1">
                  <dgm:alg type="sp"/>
                  <dgm:shape xmlns:r="http://schemas.openxmlformats.org/officeDocument/2006/relationships" type="ellipse" r:blip="">
                    <dgm:adjLst/>
                  </dgm:shape>
                  <dgm:presOf/>
                  <dgm:constrLst/>
                  <dgm:ruleLst/>
                </dgm:layoutNode>
                <dgm:layoutNode name="textBox3a" styleLbl="revTx">
                  <dgm:varLst>
                    <dgm:bulletEnabled val="1"/>
                  </dgm:varLst>
                  <dgm:choose name="Name41">
                    <dgm:if name="Name42" func="var" arg="dir" op="equ" val="norm">
                      <dgm:choose name="Name43">
                        <dgm:if name="Name44" axis="root des" ptType="all node" func="maxDepth" op="gt" val="1">
                          <dgm:alg type="tx">
                            <dgm:param type="txAnchorVert" val="t"/>
                            <dgm:param type="parTxLTRAlign" val="l"/>
                            <dgm:param type="parTxRTLAlign" val="r"/>
                          </dgm:alg>
                        </dgm:if>
                        <dgm:else name="Name45">
                          <dgm:alg type="tx">
                            <dgm:param type="txAnchorVert" val="t"/>
                            <dgm:param type="parTxLTRAlign" val="l"/>
                            <dgm:param type="parTxRTLAlign" val="l"/>
                          </dgm:alg>
                        </dgm:else>
                      </dgm:choose>
                    </dgm:if>
                    <dgm:else name="Name46">
                      <dgm:choose name="Name47">
                        <dgm:if name="Name48" axis="root des" ptType="all node" func="maxDepth" op="gt" val="1">
                          <dgm:alg type="tx">
                            <dgm:param type="txAnchorVert" val="b"/>
                            <dgm:param type="txAnchorVertCh" val="b"/>
                            <dgm:param type="parTxLTRAlign" val="l"/>
                            <dgm:param type="parTxRTLAlign" val="r"/>
                          </dgm:alg>
                        </dgm:if>
                        <dgm:else name="Name4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50">
                    <dgm:if name="Name51" func="var" arg="dir" op="equ" val="norm">
                      <dgm:constrLst>
                        <dgm:constr type="rMarg"/>
                        <dgm:constr type="tMarg"/>
                        <dgm:constr type="bMarg"/>
                      </dgm:constrLst>
                    </dgm:if>
                    <dgm:else name="Name52">
                      <dgm:constrLst>
                        <dgm:constr type="lMarg"/>
                        <dgm:constr type="tMarg"/>
                        <dgm:constr type="bMarg"/>
                      </dgm:constrLst>
                    </dgm:else>
                  </dgm:choose>
                  <dgm:ruleLst>
                    <dgm:rule type="primFontSz" val="5" fact="NaN" max="NaN"/>
                  </dgm:ruleLst>
                </dgm:layoutNode>
              </dgm:forEach>
              <dgm:forEach name="Name53" axis="ch" ptType="node" st="2" cnt="1">
                <dgm:layoutNode name="bullet3b" styleLbl="node1">
                  <dgm:alg type="sp"/>
                  <dgm:shape xmlns:r="http://schemas.openxmlformats.org/officeDocument/2006/relationships" type="ellipse" r:blip="">
                    <dgm:adjLst/>
                  </dgm:shape>
                  <dgm:presOf/>
                  <dgm:constrLst/>
                  <dgm:ruleLst/>
                </dgm:layoutNode>
                <dgm:layoutNode name="textBox3b" styleLbl="revTx">
                  <dgm:varLst>
                    <dgm:bulletEnabled val="1"/>
                  </dgm:varLst>
                  <dgm:choose name="Name54">
                    <dgm:if name="Name55" func="var" arg="dir" op="equ" val="norm">
                      <dgm:choose name="Name56">
                        <dgm:if name="Name57" axis="root des" ptType="all node" func="maxDepth" op="gt" val="1">
                          <dgm:alg type="tx">
                            <dgm:param type="txAnchorVert" val="t"/>
                            <dgm:param type="parTxLTRAlign" val="l"/>
                            <dgm:param type="parTxRTLAlign" val="r"/>
                          </dgm:alg>
                        </dgm:if>
                        <dgm:else name="Name58">
                          <dgm:alg type="tx">
                            <dgm:param type="txAnchorVert" val="t"/>
                            <dgm:param type="parTxLTRAlign" val="l"/>
                            <dgm:param type="parTxRTLAlign" val="l"/>
                          </dgm:alg>
                        </dgm:else>
                      </dgm:choose>
                    </dgm:if>
                    <dgm:else name="Name59">
                      <dgm:choose name="Name60">
                        <dgm:if name="Name61" axis="root des" ptType="all node" func="maxDepth" op="gt" val="1">
                          <dgm:alg type="tx">
                            <dgm:param type="txAnchorVert" val="b"/>
                            <dgm:param type="txAnchorVertCh" val="b"/>
                            <dgm:param type="parTxLTRAlign" val="l"/>
                            <dgm:param type="parTxRTLAlign" val="r"/>
                          </dgm:alg>
                        </dgm:if>
                        <dgm:else name="Name6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63">
                    <dgm:if name="Name64" func="var" arg="dir" op="equ" val="norm">
                      <dgm:constrLst>
                        <dgm:constr type="rMarg"/>
                        <dgm:constr type="tMarg"/>
                        <dgm:constr type="bMarg"/>
                      </dgm:constrLst>
                    </dgm:if>
                    <dgm:else name="Name65">
                      <dgm:constrLst>
                        <dgm:constr type="lMarg"/>
                        <dgm:constr type="tMarg"/>
                        <dgm:constr type="bMarg"/>
                      </dgm:constrLst>
                    </dgm:else>
                  </dgm:choose>
                  <dgm:ruleLst>
                    <dgm:rule type="primFontSz" val="5" fact="NaN" max="NaN"/>
                  </dgm:ruleLst>
                </dgm:layoutNode>
              </dgm:forEach>
              <dgm:forEach name="Name66" axis="ch" ptType="node" st="3" cnt="1">
                <dgm:layoutNode name="bullet3c" styleLbl="node1">
                  <dgm:alg type="sp"/>
                  <dgm:shape xmlns:r="http://schemas.openxmlformats.org/officeDocument/2006/relationships" type="ellipse" r:blip="">
                    <dgm:adjLst/>
                  </dgm:shape>
                  <dgm:presOf/>
                  <dgm:constrLst/>
                  <dgm:ruleLst/>
                </dgm:layoutNode>
                <dgm:layoutNode name="textBox3c" styleLbl="revTx">
                  <dgm:varLst>
                    <dgm:bulletEnabled val="1"/>
                  </dgm:varLst>
                  <dgm:choose name="Name67">
                    <dgm:if name="Name68" func="var" arg="dir" op="equ" val="norm">
                      <dgm:choose name="Name69">
                        <dgm:if name="Name70" axis="root des" ptType="all node" func="maxDepth" op="gt" val="1">
                          <dgm:alg type="tx">
                            <dgm:param type="txAnchorVert" val="t"/>
                            <dgm:param type="parTxLTRAlign" val="l"/>
                            <dgm:param type="parTxRTLAlign" val="r"/>
                          </dgm:alg>
                        </dgm:if>
                        <dgm:else name="Name71">
                          <dgm:alg type="tx">
                            <dgm:param type="txAnchorVert" val="t"/>
                            <dgm:param type="parTxLTRAlign" val="l"/>
                            <dgm:param type="parTxRTLAlign" val="l"/>
                          </dgm:alg>
                        </dgm:else>
                      </dgm:choose>
                    </dgm:if>
                    <dgm:else name="Name72">
                      <dgm:choose name="Name73">
                        <dgm:if name="Name74" axis="root des" ptType="all node" func="maxDepth" op="gt" val="1">
                          <dgm:alg type="tx">
                            <dgm:param type="txAnchorVert" val="b"/>
                            <dgm:param type="txAnchorVertCh" val="b"/>
                            <dgm:param type="parTxLTRAlign" val="l"/>
                            <dgm:param type="parTxRTLAlign" val="r"/>
                          </dgm:alg>
                        </dgm:if>
                        <dgm:else name="Name7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76">
                    <dgm:if name="Name77" func="var" arg="dir" op="equ" val="norm">
                      <dgm:constrLst>
                        <dgm:constr type="rMarg"/>
                        <dgm:constr type="tMarg"/>
                        <dgm:constr type="bMarg"/>
                      </dgm:constrLst>
                    </dgm:if>
                    <dgm:else name="Name78">
                      <dgm:constrLst>
                        <dgm:constr type="lMarg"/>
                        <dgm:constr type="tMarg"/>
                        <dgm:constr type="bMarg"/>
                      </dgm:constrLst>
                    </dgm:else>
                  </dgm:choose>
                  <dgm:ruleLst>
                    <dgm:rule type="primFontSz" val="5" fact="NaN" max="NaN"/>
                  </dgm:ruleLst>
                </dgm:layoutNode>
              </dgm:forEach>
            </dgm:layoutNode>
          </dgm:if>
          <dgm:if name="Name79" axis="ch" ptType="node" func="cnt" op="equ" val="4">
            <dgm:layoutNode name="arrowDiagram4">
              <dgm:alg type="composite">
                <dgm:param type="vertAlign" val="none"/>
                <dgm:param type="horzAlign" val="none"/>
              </dgm:alg>
              <dgm:shape xmlns:r="http://schemas.openxmlformats.org/officeDocument/2006/relationships" r:blip="">
                <dgm:adjLst/>
              </dgm:shape>
              <dgm:presOf/>
              <dgm:choose name="Name80">
                <dgm:if name="Name81" func="var" arg="dir" op="equ" val="norm">
                  <dgm:constrLst>
                    <dgm:constr type="ctrX" for="ch" forName="bullet4a" refType="w" fact="0.11"/>
                    <dgm:constr type="ctrY" for="ch" forName="bullet4a" refType="h" fact="0.762"/>
                    <dgm:constr type="w" for="ch" forName="bullet4a" refType="w" fact="0.023"/>
                    <dgm:constr type="h" for="ch" forName="bullet4a" refType="w" refFor="ch" refForName="bullet4a"/>
                    <dgm:constr type="l" for="ch" forName="textBox4a" refType="ctrX" refFor="ch" refForName="bullet4a"/>
                    <dgm:constr type="t" for="ch" forName="textBox4a" refType="ctrY" refFor="ch" refForName="bullet4a"/>
                    <dgm:constr type="w" for="ch" forName="textBox4a" refType="w" fact="0.171"/>
                    <dgm:constr type="h" for="ch" forName="textBox4a" refType="h" fact="0.238"/>
                    <dgm:constr type="userA" refType="h" refFor="ch" refForName="bullet4a" fact="0.53"/>
                    <dgm:constr type="l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l" for="ch" forName="textBox4b" refType="ctrX" refFor="ch" refForName="bullet4b"/>
                    <dgm:constr type="t" for="ch" forName="textBox4b" refType="ctrY" refFor="ch" refForName="bullet4b"/>
                    <dgm:constr type="w" for="ch" forName="textBox4b" refType="w" fact="0.21"/>
                    <dgm:constr type="h" for="ch" forName="textBox4b" refType="h" fact="0.457"/>
                    <dgm:constr type="userB" refType="h" refFor="ch" refForName="bullet4b" fact="0.53"/>
                    <dgm:constr type="l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l" for="ch" forName="textBox4c" refType="ctrX" refFor="ch" refForName="bullet4c"/>
                    <dgm:constr type="t" for="ch" forName="textBox4c" refType="ctrY" refFor="ch" refForName="bullet4c"/>
                    <dgm:constr type="w" for="ch" forName="textBox4c" refType="w" fact="0.21"/>
                    <dgm:constr type="h" for="ch" forName="textBox4c" refType="h" fact="0.618"/>
                    <dgm:constr type="userC" refType="h" refFor="ch" refForName="bullet4c" fact="0.53"/>
                    <dgm:constr type="l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l" for="ch" forName="textBox4d" refType="ctrX" refFor="ch" refForName="bullet4d"/>
                    <dgm:constr type="t" for="ch" forName="textBox4d" refType="ctrY" refFor="ch" refForName="bullet4d"/>
                    <dgm:constr type="w" for="ch" forName="textBox4d" refType="w" fact="0.21"/>
                    <dgm:constr type="h" for="ch" forName="textBox4d" refType="h" fact="0.717"/>
                    <dgm:constr type="userD" refType="h" refFor="ch" refForName="bullet4d" fact="0.53"/>
                    <dgm:constr type="lMarg" for="ch" forName="textBox4d" refType="userD" fact="2.834"/>
                    <dgm:constr type="primFontSz" for="ch" ptType="node" op="equ" val="65"/>
                  </dgm:constrLst>
                </dgm:if>
                <dgm:else name="Name82">
                  <dgm:constrLst>
                    <dgm:constr type="ctrX" for="ch" forName="bullet4a" refType="w" fact="0.11"/>
                    <dgm:constr type="ctrY" for="ch" forName="bullet4a" refType="h" fact="0.762"/>
                    <dgm:constr type="w" for="ch" forName="bullet4a" refType="w" fact="0.023"/>
                    <dgm:constr type="h" for="ch" forName="bullet4a" refType="w" refFor="ch" refForName="bullet4a"/>
                    <dgm:constr type="r" for="ch" forName="textBox4a" refType="ctrX" refFor="ch" refForName="bullet4a"/>
                    <dgm:constr type="b" for="ch" forName="textBox4a" refType="ctrY" refFor="ch" refForName="bullet4a"/>
                    <dgm:constr type="w" for="ch" forName="textBox4a" refType="w" fact="0.11"/>
                    <dgm:constr type="h" for="ch" forName="textBox4a" refType="h" fact="0.762"/>
                    <dgm:constr type="userA" refType="h" refFor="ch" refForName="bullet4a" fact="0.53"/>
                    <dgm:constr type="r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r" for="ch" forName="textBox4b" refType="ctrX" refFor="ch" refForName="bullet4b"/>
                    <dgm:constr type="b" for="ch" forName="textBox4b" refType="ctrY" refFor="ch" refForName="bullet4b"/>
                    <dgm:constr type="w" for="ch" forName="textBox4b" refType="w" fact="0.171"/>
                    <dgm:constr type="h" for="ch" forName="textBox4b" refType="h" fact="0.543"/>
                    <dgm:constr type="userB" refType="h" refFor="ch" refForName="bullet4b" fact="0.53"/>
                    <dgm:constr type="r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r" for="ch" forName="textBox4c" refType="ctrX" refFor="ch" refForName="bullet4c"/>
                    <dgm:constr type="b" for="ch" forName="textBox4c" refType="ctrY" refFor="ch" refForName="bullet4c"/>
                    <dgm:constr type="w" for="ch" forName="textBox4c" refType="w" fact="0.21"/>
                    <dgm:constr type="h" for="ch" forName="textBox4c" refType="h" fact="0.382"/>
                    <dgm:constr type="userC" refType="h" refFor="ch" refForName="bullet4c" fact="0.53"/>
                    <dgm:constr type="r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r" for="ch" forName="textBox4d" refType="ctrX" refFor="ch" refForName="bullet4d"/>
                    <dgm:constr type="b" for="ch" forName="textBox4d" refType="ctrY" refFor="ch" refForName="bullet4d"/>
                    <dgm:constr type="w" for="ch" forName="textBox4d" refType="w" fact="0.21"/>
                    <dgm:constr type="h" for="ch" forName="textBox4d" refType="h" fact="0.283"/>
                    <dgm:constr type="userD" refType="h" refFor="ch" refForName="bullet4d" fact="0.53"/>
                    <dgm:constr type="rMarg" for="ch" forName="textBox4d" refType="userD" fact="2.834"/>
                    <dgm:constr type="primFontSz" for="ch" ptType="node" op="equ" val="65"/>
                  </dgm:constrLst>
                </dgm:else>
              </dgm:choose>
              <dgm:ruleLst/>
              <dgm:forEach name="Name83" axis="ch" ptType="node" cnt="1">
                <dgm:layoutNode name="bullet4a" styleLbl="node1">
                  <dgm:alg type="sp"/>
                  <dgm:shape xmlns:r="http://schemas.openxmlformats.org/officeDocument/2006/relationships" type="ellipse" r:blip="">
                    <dgm:adjLst/>
                  </dgm:shape>
                  <dgm:presOf/>
                  <dgm:constrLst/>
                  <dgm:ruleLst/>
                </dgm:layoutNode>
                <dgm:layoutNode name="textBox4a" styleLbl="revTx">
                  <dgm:varLst>
                    <dgm:bulletEnabled val="1"/>
                  </dgm:varLst>
                  <dgm:choose name="Name84">
                    <dgm:if name="Name85" func="var" arg="dir" op="equ" val="norm">
                      <dgm:choose name="Name86">
                        <dgm:if name="Name87" axis="root des" ptType="all node" func="maxDepth" op="gt" val="1">
                          <dgm:alg type="tx">
                            <dgm:param type="txAnchorVert" val="t"/>
                            <dgm:param type="parTxLTRAlign" val="l"/>
                            <dgm:param type="parTxRTLAlign" val="r"/>
                          </dgm:alg>
                        </dgm:if>
                        <dgm:else name="Name88">
                          <dgm:alg type="tx">
                            <dgm:param type="txAnchorVert" val="t"/>
                            <dgm:param type="parTxLTRAlign" val="l"/>
                            <dgm:param type="parTxRTLAlign" val="l"/>
                          </dgm:alg>
                        </dgm:else>
                      </dgm:choose>
                    </dgm:if>
                    <dgm:else name="Name89">
                      <dgm:choose name="Name90">
                        <dgm:if name="Name91" axis="root des" ptType="all node" func="maxDepth" op="gt" val="1">
                          <dgm:alg type="tx">
                            <dgm:param type="txAnchorVert" val="b"/>
                            <dgm:param type="txAnchorVertCh" val="b"/>
                            <dgm:param type="parTxLTRAlign" val="l"/>
                            <dgm:param type="parTxRTLAlign" val="r"/>
                          </dgm:alg>
                        </dgm:if>
                        <dgm:else name="Name9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rMarg"/>
                        <dgm:constr type="tMarg"/>
                        <dgm:constr type="bMarg"/>
                      </dgm:constrLst>
                    </dgm:if>
                    <dgm:else name="Name95">
                      <dgm:constrLst>
                        <dgm:constr type="lMarg"/>
                        <dgm:constr type="tMarg"/>
                        <dgm:constr type="bMarg"/>
                      </dgm:constrLst>
                    </dgm:else>
                  </dgm:choose>
                  <dgm:ruleLst>
                    <dgm:rule type="primFontSz" val="5" fact="NaN" max="NaN"/>
                  </dgm:ruleLst>
                </dgm:layoutNode>
              </dgm:forEach>
              <dgm:forEach name="Name96" axis="ch" ptType="node" st="2" cnt="1">
                <dgm:layoutNode name="bullet4b" styleLbl="node1">
                  <dgm:alg type="sp"/>
                  <dgm:shape xmlns:r="http://schemas.openxmlformats.org/officeDocument/2006/relationships" type="ellipse" r:blip="">
                    <dgm:adjLst/>
                  </dgm:shape>
                  <dgm:presOf/>
                  <dgm:constrLst/>
                  <dgm:ruleLst/>
                </dgm:layoutNode>
                <dgm:layoutNode name="textBox4b" styleLbl="revTx">
                  <dgm:varLst>
                    <dgm:bulletEnabled val="1"/>
                  </dgm:varLst>
                  <dgm:choose name="Name97">
                    <dgm:if name="Name98" func="var" arg="dir" op="equ" val="norm">
                      <dgm:choose name="Name99">
                        <dgm:if name="Name100" axis="root des" ptType="all node" func="maxDepth" op="gt" val="1">
                          <dgm:alg type="tx">
                            <dgm:param type="txAnchorVert" val="t"/>
                            <dgm:param type="parTxLTRAlign" val="l"/>
                            <dgm:param type="parTxRTLAlign" val="r"/>
                          </dgm:alg>
                        </dgm:if>
                        <dgm:else name="Name101">
                          <dgm:alg type="tx">
                            <dgm:param type="txAnchorVert" val="t"/>
                            <dgm:param type="parTxLTRAlign" val="l"/>
                            <dgm:param type="parTxRTLAlign" val="l"/>
                          </dgm:alg>
                        </dgm:else>
                      </dgm:choose>
                    </dgm:if>
                    <dgm:else name="Name102">
                      <dgm:choose name="Name103">
                        <dgm:if name="Name104" axis="root des" ptType="all node" func="maxDepth" op="gt" val="1">
                          <dgm:alg type="tx">
                            <dgm:param type="txAnchorVert" val="b"/>
                            <dgm:param type="txAnchorVertCh" val="b"/>
                            <dgm:param type="parTxLTRAlign" val="l"/>
                            <dgm:param type="parTxRTLAlign" val="r"/>
                          </dgm:alg>
                        </dgm:if>
                        <dgm:else name="Name10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06">
                    <dgm:if name="Name107" func="var" arg="dir" op="equ" val="norm">
                      <dgm:constrLst>
                        <dgm:constr type="rMarg"/>
                        <dgm:constr type="tMarg"/>
                        <dgm:constr type="bMarg"/>
                      </dgm:constrLst>
                    </dgm:if>
                    <dgm:else name="Name108">
                      <dgm:constrLst>
                        <dgm:constr type="lMarg"/>
                        <dgm:constr type="tMarg"/>
                        <dgm:constr type="bMarg"/>
                      </dgm:constrLst>
                    </dgm:else>
                  </dgm:choose>
                  <dgm:ruleLst>
                    <dgm:rule type="primFontSz" val="5" fact="NaN" max="NaN"/>
                  </dgm:ruleLst>
                </dgm:layoutNode>
              </dgm:forEach>
              <dgm:forEach name="Name109" axis="ch" ptType="node" st="3" cnt="1">
                <dgm:layoutNode name="bullet4c" styleLbl="node1">
                  <dgm:alg type="sp"/>
                  <dgm:shape xmlns:r="http://schemas.openxmlformats.org/officeDocument/2006/relationships" type="ellipse" r:blip="">
                    <dgm:adjLst/>
                  </dgm:shape>
                  <dgm:presOf/>
                  <dgm:constrLst/>
                  <dgm:ruleLst/>
                </dgm:layoutNode>
                <dgm:layoutNode name="textBox4c" styleLbl="revTx">
                  <dgm:varLst>
                    <dgm:bulletEnabled val="1"/>
                  </dgm:varLst>
                  <dgm:choose name="Name110">
                    <dgm:if name="Name111" func="var" arg="dir" op="equ" val="norm">
                      <dgm:choose name="Name112">
                        <dgm:if name="Name113" axis="root des" ptType="all node" func="maxDepth" op="gt" val="1">
                          <dgm:alg type="tx">
                            <dgm:param type="txAnchorVert" val="t"/>
                            <dgm:param type="parTxLTRAlign" val="l"/>
                            <dgm:param type="parTxRTLAlign" val="r"/>
                          </dgm:alg>
                        </dgm:if>
                        <dgm:else name="Name114">
                          <dgm:alg type="tx">
                            <dgm:param type="txAnchorVert" val="t"/>
                            <dgm:param type="parTxLTRAlign" val="l"/>
                            <dgm:param type="parTxRTLAlign" val="l"/>
                          </dgm:alg>
                        </dgm:else>
                      </dgm:choose>
                    </dgm:if>
                    <dgm:else name="Name115">
                      <dgm:choose name="Name116">
                        <dgm:if name="Name117" axis="root des" ptType="all node" func="maxDepth" op="gt" val="1">
                          <dgm:alg type="tx">
                            <dgm:param type="txAnchorVert" val="b"/>
                            <dgm:param type="txAnchorVertCh" val="b"/>
                            <dgm:param type="parTxLTRAlign" val="l"/>
                            <dgm:param type="parTxRTLAlign" val="r"/>
                          </dgm:alg>
                        </dgm:if>
                        <dgm:else name="Name11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19">
                    <dgm:if name="Name120" func="var" arg="dir" op="equ" val="norm">
                      <dgm:constrLst>
                        <dgm:constr type="rMarg"/>
                        <dgm:constr type="tMarg"/>
                        <dgm:constr type="bMarg"/>
                      </dgm:constrLst>
                    </dgm:if>
                    <dgm:else name="Name121">
                      <dgm:constrLst>
                        <dgm:constr type="lMarg"/>
                        <dgm:constr type="tMarg"/>
                        <dgm:constr type="bMarg"/>
                      </dgm:constrLst>
                    </dgm:else>
                  </dgm:choose>
                  <dgm:ruleLst>
                    <dgm:rule type="primFontSz" val="5" fact="NaN" max="NaN"/>
                  </dgm:ruleLst>
                </dgm:layoutNode>
              </dgm:forEach>
              <dgm:forEach name="Name122" axis="ch" ptType="node" st="4" cnt="1">
                <dgm:layoutNode name="bullet4d" styleLbl="node1">
                  <dgm:alg type="sp"/>
                  <dgm:shape xmlns:r="http://schemas.openxmlformats.org/officeDocument/2006/relationships" type="ellipse" r:blip="">
                    <dgm:adjLst/>
                  </dgm:shape>
                  <dgm:presOf/>
                  <dgm:constrLst/>
                  <dgm:ruleLst/>
                </dgm:layoutNode>
                <dgm:layoutNode name="textBox4d" styleLbl="revTx">
                  <dgm:varLst>
                    <dgm:bulletEnabled val="1"/>
                  </dgm:varLst>
                  <dgm:choose name="Name123">
                    <dgm:if name="Name124" func="var" arg="dir" op="equ" val="norm">
                      <dgm:choose name="Name125">
                        <dgm:if name="Name126" axis="root des" ptType="all node" func="maxDepth" op="gt" val="1">
                          <dgm:alg type="tx">
                            <dgm:param type="txAnchorVert" val="t"/>
                            <dgm:param type="parTxLTRAlign" val="l"/>
                            <dgm:param type="parTxRTLAlign" val="r"/>
                          </dgm:alg>
                        </dgm:if>
                        <dgm:else name="Name127">
                          <dgm:alg type="tx">
                            <dgm:param type="txAnchorVert" val="t"/>
                            <dgm:param type="parTxLTRAlign" val="l"/>
                            <dgm:param type="parTxRTLAlign" val="l"/>
                          </dgm:alg>
                        </dgm:else>
                      </dgm:choose>
                    </dgm:if>
                    <dgm:else name="Name128">
                      <dgm:choose name="Name129">
                        <dgm:if name="Name130" axis="root des" ptType="all node" func="maxDepth" op="gt" val="1">
                          <dgm:alg type="tx">
                            <dgm:param type="txAnchorVert" val="b"/>
                            <dgm:param type="txAnchorVertCh" val="b"/>
                            <dgm:param type="parTxLTRAlign" val="l"/>
                            <dgm:param type="parTxRTLAlign" val="r"/>
                          </dgm:alg>
                        </dgm:if>
                        <dgm:else name="Name13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32">
                    <dgm:if name="Name133" func="var" arg="dir" op="equ" val="norm">
                      <dgm:constrLst>
                        <dgm:constr type="rMarg"/>
                        <dgm:constr type="tMarg"/>
                        <dgm:constr type="bMarg"/>
                      </dgm:constrLst>
                    </dgm:if>
                    <dgm:else name="Name134">
                      <dgm:constrLst>
                        <dgm:constr type="lMarg"/>
                        <dgm:constr type="tMarg"/>
                        <dgm:constr type="bMarg"/>
                      </dgm:constrLst>
                    </dgm:else>
                  </dgm:choose>
                  <dgm:ruleLst>
                    <dgm:rule type="primFontSz" val="5" fact="NaN" max="NaN"/>
                  </dgm:ruleLst>
                </dgm:layoutNode>
              </dgm:forEach>
            </dgm:layoutNode>
          </dgm:if>
          <dgm:else name="Name135">
            <dgm:layoutNode name="arrowDiagram5">
              <dgm:alg type="composite">
                <dgm:param type="vertAlign" val="none"/>
                <dgm:param type="horzAlign" val="none"/>
              </dgm:alg>
              <dgm:shape xmlns:r="http://schemas.openxmlformats.org/officeDocument/2006/relationships" r:blip="">
                <dgm:adjLst/>
              </dgm:shape>
              <dgm:presOf/>
              <dgm:choose name="Name136">
                <dgm:if name="Name137" func="var" arg="dir" op="equ" val="norm">
                  <dgm:constrLst>
                    <dgm:constr type="ctrX" for="ch" forName="bullet5a" refType="w" fact="0.11"/>
                    <dgm:constr type="ctrY" for="ch" forName="bullet5a" refType="h" fact="0.762"/>
                    <dgm:constr type="w" for="ch" forName="bullet5a" refType="w" fact="0.023"/>
                    <dgm:constr type="h" for="ch" forName="bullet5a" refType="w" refFor="ch" refForName="bullet5a"/>
                    <dgm:constr type="l" for="ch" forName="textBox5a" refType="ctrX" refFor="ch" refForName="bullet5a"/>
                    <dgm:constr type="t" for="ch" forName="textBox5a" refType="ctrY" refFor="ch" refForName="bullet5a"/>
                    <dgm:constr type="w" for="ch" forName="textBox5a" refType="w" fact="0.131"/>
                    <dgm:constr type="h" for="ch" forName="textBox5a" refType="h" fact="0.238"/>
                    <dgm:constr type="userA" refType="h" refFor="ch" refForName="bullet5a" fact="0.53"/>
                    <dgm:constr type="l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l" for="ch" forName="textBox5b" refType="ctrX" refFor="ch" refForName="bullet5b"/>
                    <dgm:constr type="t" for="ch" forName="textBox5b" refType="ctrY" refFor="ch" refForName="bullet5b"/>
                    <dgm:constr type="w" for="ch" forName="textBox5b" refType="w" fact="0.166"/>
                    <dgm:constr type="h" for="ch" forName="textBox5b" refType="h" fact="0.419"/>
                    <dgm:constr type="userB" refType="h" refFor="ch" refForName="bullet5b" fact="0.53"/>
                    <dgm:constr type="l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l" for="ch" forName="textBox5c" refType="ctrX" refFor="ch" refForName="bullet5c"/>
                    <dgm:constr type="t" for="ch" forName="textBox5c" refType="ctrY" refFor="ch" refForName="bullet5c"/>
                    <dgm:constr type="w" for="ch" forName="textBox5c" refType="w" fact="0.193"/>
                    <dgm:constr type="h" for="ch" forName="textBox5c" refType="h" fact="0.562"/>
                    <dgm:constr type="userC" refType="h" refFor="ch" refForName="bullet5c" fact="0.53"/>
                    <dgm:constr type="l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l" for="ch" forName="textBox5d" refType="ctrX" refFor="ch" refForName="bullet5d"/>
                    <dgm:constr type="t" for="ch" forName="textBox5d" refType="ctrY" refFor="ch" refForName="bullet5d"/>
                    <dgm:constr type="w" for="ch" forName="textBox5d" refType="w" fact="0.2"/>
                    <dgm:constr type="h" for="ch" forName="textBox5d" refType="h" fact="0.67"/>
                    <dgm:constr type="userD" refType="h" refFor="ch" refForName="bullet5d" fact="0.53"/>
                    <dgm:constr type="l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l" for="ch" forName="textBox5e" refType="ctrX" refFor="ch" refForName="bullet5e"/>
                    <dgm:constr type="t" for="ch" forName="textBox5e" refType="ctrY" refFor="ch" refForName="bullet5e"/>
                    <dgm:constr type="w" for="ch" forName="textBox5e" refType="w" fact="0.2"/>
                    <dgm:constr type="h" for="ch" forName="textBox5e" refType="h" fact="0.736"/>
                    <dgm:constr type="userE" refType="h" refFor="ch" refForName="bullet5e" fact="0.53"/>
                    <dgm:constr type="lMarg" for="ch" forName="textBox5e" refType="userE" fact="2.834"/>
                    <dgm:constr type="primFontSz" for="ch" ptType="node" op="equ" val="65"/>
                  </dgm:constrLst>
                </dgm:if>
                <dgm:else name="Name138">
                  <dgm:constrLst>
                    <dgm:constr type="ctrX" for="ch" forName="bullet5a" refType="w" fact="0.11"/>
                    <dgm:constr type="ctrY" for="ch" forName="bullet5a" refType="h" fact="0.762"/>
                    <dgm:constr type="w" for="ch" forName="bullet5a" refType="w" fact="0.023"/>
                    <dgm:constr type="h" for="ch" forName="bullet5a" refType="w" refFor="ch" refForName="bullet5a"/>
                    <dgm:constr type="r" for="ch" forName="textBox5a" refType="ctrX" refFor="ch" refForName="bullet5a"/>
                    <dgm:constr type="b" for="ch" forName="textBox5a" refType="ctrY" refFor="ch" refForName="bullet5a"/>
                    <dgm:constr type="w" for="ch" forName="textBox5a" refType="w" fact="0.11"/>
                    <dgm:constr type="h" for="ch" forName="textBox5a" refType="h" fact="0.762"/>
                    <dgm:constr type="userA" refType="h" refFor="ch" refForName="bullet5a" fact="0.53"/>
                    <dgm:constr type="r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r" for="ch" forName="textBox5b" refType="ctrX" refFor="ch" refForName="bullet5b"/>
                    <dgm:constr type="b" for="ch" forName="textBox5b" refType="ctrY" refFor="ch" refForName="bullet5b"/>
                    <dgm:constr type="w" for="ch" forName="textBox5b" refType="w" fact="0.131"/>
                    <dgm:constr type="h" for="ch" forName="textBox5b" refType="h" fact="0.581"/>
                    <dgm:constr type="userB" refType="h" refFor="ch" refForName="bullet5b" fact="0.53"/>
                    <dgm:constr type="r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r" for="ch" forName="textBox5c" refType="ctrX" refFor="ch" refForName="bullet5c"/>
                    <dgm:constr type="b" for="ch" forName="textBox5c" refType="ctrY" refFor="ch" refForName="bullet5c"/>
                    <dgm:constr type="w" for="ch" forName="textBox5c" refType="w" fact="0.166"/>
                    <dgm:constr type="h" for="ch" forName="textBox5c" refType="h" fact="0.438"/>
                    <dgm:constr type="userC" refType="h" refFor="ch" refForName="bullet5c" fact="0.53"/>
                    <dgm:constr type="r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r" for="ch" forName="textBox5d" refType="ctrX" refFor="ch" refForName="bullet5d"/>
                    <dgm:constr type="b" for="ch" forName="textBox5d" refType="ctrY" refFor="ch" refForName="bullet5d"/>
                    <dgm:constr type="w" for="ch" forName="textBox5d" refType="w" fact="0.193"/>
                    <dgm:constr type="h" for="ch" forName="textBox5d" refType="h" fact="0.33"/>
                    <dgm:constr type="userD" refType="h" refFor="ch" refForName="bullet5d" fact="0.53"/>
                    <dgm:constr type="r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r" for="ch" forName="textBox5e" refType="ctrX" refFor="ch" refForName="bullet5e"/>
                    <dgm:constr type="b" for="ch" forName="textBox5e" refType="ctrY" refFor="ch" refForName="bullet5e"/>
                    <dgm:constr type="w" for="ch" forName="textBox5e" refType="w" fact="0.2"/>
                    <dgm:constr type="h" for="ch" forName="textBox5e" refType="h" fact="0.264"/>
                    <dgm:constr type="userE" refType="h" refFor="ch" refForName="bullet5e" fact="0.53"/>
                    <dgm:constr type="rMarg" for="ch" forName="textBox5e" refType="userE" fact="2.834"/>
                    <dgm:constr type="primFontSz" for="ch" ptType="node" op="equ" val="65"/>
                  </dgm:constrLst>
                </dgm:else>
              </dgm:choose>
              <dgm:ruleLst/>
              <dgm:forEach name="Name139" axis="ch" ptType="node" cnt="1">
                <dgm:layoutNode name="bullet5a" styleLbl="node1">
                  <dgm:alg type="sp"/>
                  <dgm:shape xmlns:r="http://schemas.openxmlformats.org/officeDocument/2006/relationships" type="ellipse" r:blip="">
                    <dgm:adjLst/>
                  </dgm:shape>
                  <dgm:presOf/>
                  <dgm:constrLst/>
                  <dgm:ruleLst/>
                </dgm:layoutNode>
                <dgm:layoutNode name="textBox5a" styleLbl="revTx">
                  <dgm:varLst>
                    <dgm:bulletEnabled val="1"/>
                  </dgm:varLst>
                  <dgm:choose name="Name140">
                    <dgm:if name="Name141" func="var" arg="dir" op="equ" val="norm">
                      <dgm:choose name="Name142">
                        <dgm:if name="Name143" axis="root des" ptType="all node" func="maxDepth" op="gt" val="1">
                          <dgm:alg type="tx">
                            <dgm:param type="txAnchorVert" val="t"/>
                            <dgm:param type="parTxLTRAlign" val="l"/>
                            <dgm:param type="parTxRTLAlign" val="r"/>
                          </dgm:alg>
                        </dgm:if>
                        <dgm:else name="Name144">
                          <dgm:alg type="tx">
                            <dgm:param type="txAnchorVert" val="t"/>
                            <dgm:param type="parTxLTRAlign" val="l"/>
                            <dgm:param type="parTxRTLAlign" val="l"/>
                          </dgm:alg>
                        </dgm:else>
                      </dgm:choose>
                    </dgm:if>
                    <dgm:else name="Name145">
                      <dgm:choose name="Name146">
                        <dgm:if name="Name147" axis="root des" ptType="all node" func="maxDepth" op="gt" val="1">
                          <dgm:alg type="tx">
                            <dgm:param type="txAnchorVert" val="b"/>
                            <dgm:param type="txAnchorVertCh" val="b"/>
                            <dgm:param type="parTxLTRAlign" val="l"/>
                            <dgm:param type="parTxRTLAlign" val="r"/>
                          </dgm:alg>
                        </dgm:if>
                        <dgm:else name="Name14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49">
                    <dgm:if name="Name150" func="var" arg="dir" op="equ" val="norm">
                      <dgm:constrLst>
                        <dgm:constr type="rMarg"/>
                        <dgm:constr type="tMarg"/>
                        <dgm:constr type="bMarg"/>
                      </dgm:constrLst>
                    </dgm:if>
                    <dgm:else name="Name151">
                      <dgm:constrLst>
                        <dgm:constr type="lMarg"/>
                        <dgm:constr type="tMarg"/>
                        <dgm:constr type="bMarg"/>
                      </dgm:constrLst>
                    </dgm:else>
                  </dgm:choose>
                  <dgm:ruleLst>
                    <dgm:rule type="primFontSz" val="5" fact="NaN" max="NaN"/>
                  </dgm:ruleLst>
                </dgm:layoutNode>
              </dgm:forEach>
              <dgm:forEach name="Name152" axis="ch" ptType="node" st="2" cnt="1">
                <dgm:layoutNode name="bullet5b" styleLbl="node1">
                  <dgm:alg type="sp"/>
                  <dgm:shape xmlns:r="http://schemas.openxmlformats.org/officeDocument/2006/relationships" type="ellipse" r:blip="">
                    <dgm:adjLst/>
                  </dgm:shape>
                  <dgm:presOf/>
                  <dgm:constrLst/>
                  <dgm:ruleLst/>
                </dgm:layoutNode>
                <dgm:layoutNode name="textBox5b" styleLbl="revTx">
                  <dgm:varLst>
                    <dgm:bulletEnabled val="1"/>
                  </dgm:varLst>
                  <dgm:choose name="Name153">
                    <dgm:if name="Name154" func="var" arg="dir" op="equ" val="norm">
                      <dgm:choose name="Name155">
                        <dgm:if name="Name156" axis="root des" ptType="all node" func="maxDepth" op="gt" val="1">
                          <dgm:alg type="tx">
                            <dgm:param type="txAnchorVert" val="t"/>
                            <dgm:param type="parTxLTRAlign" val="l"/>
                            <dgm:param type="parTxRTLAlign" val="r"/>
                          </dgm:alg>
                        </dgm:if>
                        <dgm:else name="Name157">
                          <dgm:alg type="tx">
                            <dgm:param type="txAnchorVert" val="t"/>
                            <dgm:param type="parTxLTRAlign" val="l"/>
                            <dgm:param type="parTxRTLAlign" val="l"/>
                          </dgm:alg>
                        </dgm:else>
                      </dgm:choose>
                    </dgm:if>
                    <dgm:else name="Name158">
                      <dgm:choose name="Name159">
                        <dgm:if name="Name160" axis="root des" ptType="all node" func="maxDepth" op="gt" val="1">
                          <dgm:alg type="tx">
                            <dgm:param type="txAnchorVert" val="b"/>
                            <dgm:param type="txAnchorVertCh" val="b"/>
                            <dgm:param type="parTxLTRAlign" val="l"/>
                            <dgm:param type="parTxRTLAlign" val="r"/>
                          </dgm:alg>
                        </dgm:if>
                        <dgm:else name="Name16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62">
                    <dgm:if name="Name163" func="var" arg="dir" op="equ" val="norm">
                      <dgm:constrLst>
                        <dgm:constr type="rMarg"/>
                        <dgm:constr type="tMarg"/>
                        <dgm:constr type="bMarg"/>
                      </dgm:constrLst>
                    </dgm:if>
                    <dgm:else name="Name164">
                      <dgm:constrLst>
                        <dgm:constr type="lMarg"/>
                        <dgm:constr type="tMarg"/>
                        <dgm:constr type="bMarg"/>
                      </dgm:constrLst>
                    </dgm:else>
                  </dgm:choose>
                  <dgm:ruleLst>
                    <dgm:rule type="primFontSz" val="5" fact="NaN" max="NaN"/>
                  </dgm:ruleLst>
                </dgm:layoutNode>
              </dgm:forEach>
              <dgm:forEach name="Name165" axis="ch" ptType="node" st="3" cnt="1">
                <dgm:layoutNode name="bullet5c" styleLbl="node1">
                  <dgm:alg type="sp"/>
                  <dgm:shape xmlns:r="http://schemas.openxmlformats.org/officeDocument/2006/relationships" type="ellipse" r:blip="">
                    <dgm:adjLst/>
                  </dgm:shape>
                  <dgm:presOf/>
                  <dgm:constrLst/>
                  <dgm:ruleLst/>
                </dgm:layoutNode>
                <dgm:layoutNode name="textBox5c" styleLbl="revTx">
                  <dgm:varLst>
                    <dgm:bulletEnabled val="1"/>
                  </dgm:varLst>
                  <dgm:choose name="Name166">
                    <dgm:if name="Name167" func="var" arg="dir" op="equ" val="norm">
                      <dgm:choose name="Name168">
                        <dgm:if name="Name169" axis="root des" ptType="all node" func="maxDepth" op="gt" val="1">
                          <dgm:alg type="tx">
                            <dgm:param type="txAnchorVert" val="t"/>
                            <dgm:param type="parTxLTRAlign" val="l"/>
                            <dgm:param type="parTxRTLAlign" val="r"/>
                          </dgm:alg>
                        </dgm:if>
                        <dgm:else name="Name170">
                          <dgm:alg type="tx">
                            <dgm:param type="txAnchorVert" val="t"/>
                            <dgm:param type="parTxLTRAlign" val="l"/>
                            <dgm:param type="parTxRTLAlign" val="l"/>
                          </dgm:alg>
                        </dgm:else>
                      </dgm:choose>
                    </dgm:if>
                    <dgm:else name="Name171">
                      <dgm:choose name="Name172">
                        <dgm:if name="Name173" axis="root des" ptType="all node" func="maxDepth" op="gt" val="1">
                          <dgm:alg type="tx">
                            <dgm:param type="txAnchorVert" val="b"/>
                            <dgm:param type="txAnchorVertCh" val="b"/>
                            <dgm:param type="parTxLTRAlign" val="l"/>
                            <dgm:param type="parTxRTLAlign" val="r"/>
                          </dgm:alg>
                        </dgm:if>
                        <dgm:else name="Name174">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75">
                    <dgm:if name="Name176" func="var" arg="dir" op="equ" val="norm">
                      <dgm:constrLst>
                        <dgm:constr type="rMarg"/>
                        <dgm:constr type="tMarg"/>
                        <dgm:constr type="bMarg"/>
                      </dgm:constrLst>
                    </dgm:if>
                    <dgm:else name="Name177">
                      <dgm:constrLst>
                        <dgm:constr type="lMarg"/>
                        <dgm:constr type="tMarg"/>
                        <dgm:constr type="bMarg"/>
                      </dgm:constrLst>
                    </dgm:else>
                  </dgm:choose>
                  <dgm:ruleLst>
                    <dgm:rule type="primFontSz" val="5" fact="NaN" max="NaN"/>
                  </dgm:ruleLst>
                </dgm:layoutNode>
              </dgm:forEach>
              <dgm:forEach name="Name178" axis="ch" ptType="node" st="4" cnt="1">
                <dgm:layoutNode name="bullet5d" styleLbl="node1">
                  <dgm:alg type="sp"/>
                  <dgm:shape xmlns:r="http://schemas.openxmlformats.org/officeDocument/2006/relationships" type="ellipse" r:blip="">
                    <dgm:adjLst/>
                  </dgm:shape>
                  <dgm:presOf/>
                  <dgm:constrLst/>
                  <dgm:ruleLst/>
                </dgm:layoutNode>
                <dgm:layoutNode name="textBox5d" styleLbl="revTx">
                  <dgm:varLst>
                    <dgm:bulletEnabled val="1"/>
                  </dgm:varLst>
                  <dgm:choose name="Name179">
                    <dgm:if name="Name180" func="var" arg="dir" op="equ" val="norm">
                      <dgm:choose name="Name181">
                        <dgm:if name="Name182" axis="root des" ptType="all node" func="maxDepth" op="gt" val="1">
                          <dgm:alg type="tx">
                            <dgm:param type="txAnchorVert" val="t"/>
                            <dgm:param type="parTxLTRAlign" val="l"/>
                            <dgm:param type="parTxRTLAlign" val="r"/>
                          </dgm:alg>
                        </dgm:if>
                        <dgm:else name="Name183">
                          <dgm:alg type="tx">
                            <dgm:param type="txAnchorVert" val="t"/>
                            <dgm:param type="parTxLTRAlign" val="l"/>
                            <dgm:param type="parTxRTLAlign" val="l"/>
                          </dgm:alg>
                        </dgm:else>
                      </dgm:choose>
                    </dgm:if>
                    <dgm:else name="Name184">
                      <dgm:choose name="Name185">
                        <dgm:if name="Name186" axis="root des" ptType="all node" func="maxDepth" op="gt" val="1">
                          <dgm:alg type="tx">
                            <dgm:param type="txAnchorVert" val="b"/>
                            <dgm:param type="txAnchorVertCh" val="b"/>
                            <dgm:param type="parTxLTRAlign" val="l"/>
                            <dgm:param type="parTxRTLAlign" val="r"/>
                          </dgm:alg>
                        </dgm:if>
                        <dgm:else name="Name187">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88">
                    <dgm:if name="Name189" func="var" arg="dir" op="equ" val="norm">
                      <dgm:constrLst>
                        <dgm:constr type="rMarg"/>
                        <dgm:constr type="tMarg"/>
                        <dgm:constr type="bMarg"/>
                      </dgm:constrLst>
                    </dgm:if>
                    <dgm:else name="Name190">
                      <dgm:constrLst>
                        <dgm:constr type="lMarg"/>
                        <dgm:constr type="tMarg"/>
                        <dgm:constr type="bMarg"/>
                      </dgm:constrLst>
                    </dgm:else>
                  </dgm:choose>
                  <dgm:ruleLst>
                    <dgm:rule type="primFontSz" val="5" fact="NaN" max="NaN"/>
                  </dgm:ruleLst>
                </dgm:layoutNode>
              </dgm:forEach>
              <dgm:forEach name="Name191" axis="ch" ptType="node" st="5" cnt="1">
                <dgm:layoutNode name="bullet5e" styleLbl="node1">
                  <dgm:alg type="sp"/>
                  <dgm:shape xmlns:r="http://schemas.openxmlformats.org/officeDocument/2006/relationships" type="ellipse" r:blip="">
                    <dgm:adjLst/>
                  </dgm:shape>
                  <dgm:presOf/>
                  <dgm:constrLst/>
                  <dgm:ruleLst/>
                </dgm:layoutNode>
                <dgm:layoutNode name="textBox5e" styleLbl="revTx">
                  <dgm:varLst>
                    <dgm:bulletEnabled val="1"/>
                  </dgm:varLst>
                  <dgm:choose name="Name192">
                    <dgm:if name="Name193" func="var" arg="dir" op="equ" val="norm">
                      <dgm:choose name="Name194">
                        <dgm:if name="Name195" axis="root des" ptType="all node" func="maxDepth" op="gt" val="1">
                          <dgm:alg type="tx">
                            <dgm:param type="txAnchorVert" val="t"/>
                            <dgm:param type="parTxLTRAlign" val="l"/>
                            <dgm:param type="parTxRTLAlign" val="r"/>
                          </dgm:alg>
                        </dgm:if>
                        <dgm:else name="Name196">
                          <dgm:alg type="tx">
                            <dgm:param type="txAnchorVert" val="t"/>
                            <dgm:param type="parTxLTRAlign" val="l"/>
                            <dgm:param type="parTxRTLAlign" val="l"/>
                          </dgm:alg>
                        </dgm:else>
                      </dgm:choose>
                    </dgm:if>
                    <dgm:else name="Name197">
                      <dgm:choose name="Name198">
                        <dgm:if name="Name199" axis="root des" ptType="all node" func="maxDepth" op="gt" val="1">
                          <dgm:alg type="tx">
                            <dgm:param type="txAnchorVert" val="b"/>
                            <dgm:param type="txAnchorVertCh" val="b"/>
                            <dgm:param type="parTxLTRAlign" val="l"/>
                            <dgm:param type="parTxRTLAlign" val="r"/>
                          </dgm:alg>
                        </dgm:if>
                        <dgm:else name="Name200">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1">
                    <dgm:if name="Name202" func="var" arg="dir" op="equ" val="norm">
                      <dgm:constrLst>
                        <dgm:constr type="rMarg"/>
                        <dgm:constr type="tMarg"/>
                        <dgm:constr type="bMarg"/>
                      </dgm:constrLst>
                    </dgm:if>
                    <dgm:else name="Name203">
                      <dgm:constrLst>
                        <dgm:constr type="lMarg"/>
                        <dgm:constr type="tMarg"/>
                        <dgm:constr type="bMarg"/>
                      </dgm:constrLst>
                    </dgm:else>
                  </dgm:choose>
                  <dgm:ruleLst>
                    <dgm:rule type="primFontSz" val="5" fact="NaN" max="NaN"/>
                  </dgm:ruleLst>
                </dgm:layoutNode>
              </dgm:forEach>
            </dgm:layoutNode>
          </dgm:else>
        </dgm:choose>
      </dgm:if>
      <dgm:else name="Name204"/>
    </dgm:choose>
  </dgm:layoutNode>
</dgm:layoutDef>
</file>

<file path=ppt/diagrams/layout2.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Process7">
  <dgm:title val=""/>
  <dgm:desc val=""/>
  <dgm:catLst>
    <dgm:cat type="process" pri="21000"/>
    <dgm:cat type="list" pri="9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2" destOrd="0"/>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h" for="ch" forName="compositeNode" refType="h"/>
      <dgm:constr type="w" for="ch" forName="compositeNode" refType="w"/>
      <dgm:constr type="w" for="ch" forName="hSp" refType="w" refFor="ch" refForName="compositeNode" fact="-0.035"/>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08"/>
      <dgm:constr type="primFontSz" for="des" forName="parentNode" op="equ"/>
      <dgm:constr type="primFontSz" for="des" forName="childNode" op="equ"/>
    </dgm:constrLst>
    <dgm:ruleLst/>
    <dgm:forEach name="Name4" axis="ch" ptType="node">
      <dgm:layoutNode name="compositeNode">
        <dgm:varLst>
          <dgm:bulletEnabled val="1"/>
        </dgm:varLst>
        <dgm:alg type="composite"/>
        <dgm:choose name="Name5">
          <dgm:if name="Name6" func="var" arg="dir" op="equ" val="norm">
            <dgm:constrLst>
              <dgm:constr type="h" refType="w" op="lte" fact="1.2"/>
              <dgm:constr type="w" for="ch" forName="bgRect" refType="w"/>
              <dgm:constr type="h" for="ch" forName="bgRect" refType="h"/>
              <dgm:constr type="t" for="ch" forName="bgRect"/>
              <dgm:constr type="l" for="ch" forName="bgRect"/>
              <dgm:constr type="w" for="ch" forName="parentNode" refType="w" refFor="ch" refForName="bgRect" fact="0.2"/>
              <dgm:constr type="h" for="ch" forName="parentNode" refType="h" fact="0.82"/>
              <dgm:constr type="t" for="ch" forName="parentNode"/>
              <dgm:constr type="l" for="ch" forName="parentNode"/>
              <dgm:constr type="r" for="ch" forName="childNode" refType="r" refFor="ch" refForName="bgRect" fact="0.945"/>
              <dgm:constr type="h" for="ch" forName="childNode" refType="h" refFor="ch" refForName="bgRect" op="equ"/>
              <dgm:constr type="t" for="ch" forName="childNode"/>
              <dgm:constr type="l" for="ch" forName="childNode" refType="r" refFor="ch" refForName="parentNode"/>
            </dgm:constrLst>
          </dgm:if>
          <dgm:else name="Name7">
            <dgm:constrLst>
              <dgm:constr type="h" refType="w" op="lte" fact="1.2"/>
              <dgm:constr type="w" for="ch" forName="bgRect" refType="w"/>
              <dgm:constr type="h" for="ch" forName="bgRect" refType="h"/>
              <dgm:constr type="t" for="ch" forName="bgRect"/>
              <dgm:constr type="r" for="ch" forName="bgRect" refType="w"/>
              <dgm:constr type="w" for="ch" forName="parentNode" refType="w" refFor="ch" refForName="bgRect" fact="0.2"/>
              <dgm:constr type="h" for="ch" forName="parentNode" refType="h" fact="0.82"/>
              <dgm:constr type="t" for="ch" forName="parentNode"/>
              <dgm:constr type="r" for="ch" forName="parentNode" refType="w"/>
              <dgm:constr type="h" for="ch" forName="childNode" refType="h" refFor="ch" refForName="bgRect"/>
              <dgm:constr type="t" for="ch" forName="childNode"/>
              <dgm:constr type="r" for="ch" forName="childNode" refType="l" refFor="ch" refForName="parentNode"/>
              <dgm:constr type="l" for="ch" forName="childNode" refType="w" refFor="ch" refForName="bgRect" fact="0.055"/>
            </dgm:constrLst>
          </dgm:else>
        </dgm:choose>
        <dgm:ruleLst>
          <dgm:rule type="w" for="ch" forName="childNode" val="NaN" fact="NaN" max="30"/>
        </dgm:ruleLst>
        <dgm:layoutNode name="bgRect" styleLbl="node1">
          <dgm:alg type="sp"/>
          <dgm:shape xmlns:r="http://schemas.openxmlformats.org/officeDocument/2006/relationships" type="roundRect" r:blip="" zOrderOff="-1">
            <dgm:adjLst>
              <dgm:adj idx="1" val="0.05"/>
            </dgm:adjLst>
          </dgm:shape>
          <dgm:presOf axis="self"/>
          <dgm:constrLst/>
          <dgm:ruleLst/>
        </dgm:layoutNode>
        <dgm:layoutNode name="parentNode" styleLbl="node1">
          <dgm:varLst>
            <dgm:chMax val="0"/>
            <dgm:bulletEnabled val="1"/>
          </dgm:varLst>
          <dgm:presOf axis="self"/>
          <dgm:choose name="Name8">
            <dgm:if name="Name9" func="var" arg="dir" op="equ" val="norm">
              <dgm:alg type="tx">
                <dgm:param type="autoTxRot" val="grav"/>
                <dgm:param type="txAnchorVert" val="t"/>
                <dgm:param type="parTxLTRAlign" val="r"/>
                <dgm:param type="parTxRTLAlign" val="r"/>
              </dgm:alg>
              <dgm:shape xmlns:r="http://schemas.openxmlformats.org/officeDocument/2006/relationships" rot="270" type="rect" r:blip="" hideGeom="1">
                <dgm:adjLst/>
              </dgm:shape>
              <dgm:constrLst>
                <dgm:constr type="primFontSz" val="65"/>
                <dgm:constr type="lMarg"/>
                <dgm:constr type="rMarg" refType="primFontSz" fact="0.35"/>
                <dgm:constr type="tMarg" refType="primFontSz" fact="0.27"/>
                <dgm:constr type="bMarg"/>
              </dgm:constrLst>
            </dgm:if>
            <dgm:else name="Name10">
              <dgm:alg type="tx">
                <dgm:param type="autoTxRot" val="grav"/>
                <dgm:param type="txAnchorVert" val="t"/>
                <dgm:param type="parTxLTRAlign" val="l"/>
                <dgm:param type="parTxRTLAlign" val="l"/>
              </dgm:alg>
              <dgm:shape xmlns:r="http://schemas.openxmlformats.org/officeDocument/2006/relationships" rot="90" type="rect" r:blip="" hideGeom="1">
                <dgm:adjLst/>
              </dgm:shape>
              <dgm:constrLst>
                <dgm:constr type="primFontSz" val="65"/>
                <dgm:constr type="lMarg" refType="primFontSz" fact="0.35"/>
                <dgm:constr type="rMarg"/>
                <dgm:constr type="tMarg" refType="primFontSz" fact="0.27"/>
                <dgm:constr type="bMarg"/>
              </dgm:constrLst>
            </dgm:else>
          </dgm:choose>
          <dgm:ruleLst>
            <dgm:rule type="primFontSz" val="5" fact="NaN" max="NaN"/>
          </dgm:ruleLst>
        </dgm:layoutNode>
        <dgm:choose name="Name11">
          <dgm:if name="Name12" axis="ch" ptType="node" func="cnt" op="gte" val="1">
            <dgm:layoutNode name="childNode" styleLbl="node1" moveWith="bgRect">
              <dgm:varLst>
                <dgm:bulletEnabled val="1"/>
              </dgm:varLst>
              <dgm:alg type="tx">
                <dgm:param type="parTxLTRAlign" val="l"/>
                <dgm:param type="parTxRTLAlign" val="r"/>
                <dgm:param type="txAnchorVert" val="t"/>
              </dgm:alg>
              <dgm:shape xmlns:r="http://schemas.openxmlformats.org/officeDocument/2006/relationships" type="rect" r:blip="" hideGeom="1">
                <dgm:adjLst/>
              </dgm:shape>
              <dgm:presOf axis="des" ptType="node"/>
              <dgm:constrLst>
                <dgm:constr type="primFontSz" val="65"/>
                <dgm:constr type="lMarg"/>
                <dgm:constr type="bMarg"/>
                <dgm:constr type="tMarg" refType="primFontSz" fact="0.27"/>
                <dgm:constr type="rMarg"/>
              </dgm:constrLst>
              <dgm:ruleLst>
                <dgm:rule type="primFontSz" val="5" fact="NaN" max="NaN"/>
              </dgm:ruleLst>
            </dgm:layoutNode>
          </dgm:if>
          <dgm:else name="Name13"/>
        </dgm:choose>
      </dgm:layoutNode>
      <dgm:forEach name="Name14" axis="followSib" ptType="sibTrans" cnt="1">
        <dgm:layoutNode name="hSp">
          <dgm:alg type="sp"/>
          <dgm:shape xmlns:r="http://schemas.openxmlformats.org/officeDocument/2006/relationships" r:blip="">
            <dgm:adjLst/>
          </dgm:shape>
          <dgm:presOf/>
          <dgm:constrLst/>
          <dgm:ruleLst/>
        </dgm:layoutNode>
        <dgm:layoutNode name="vProcSp" moveWith="bgRect">
          <dgm:alg type="lin">
            <dgm:param type="linDir" val="fromT"/>
          </dgm:alg>
          <dgm:shape xmlns:r="http://schemas.openxmlformats.org/officeDocument/2006/relationships" r:blip="">
            <dgm:adjLst/>
          </dgm:shape>
          <dgm:presOf/>
          <dgm:constrLst>
            <dgm:constr type="w" for="ch" forName="vSp1" refType="w"/>
            <dgm:constr type="w" for="ch" forName="simulatedConn" refType="w"/>
            <dgm:constr type="w" for="ch" forName="vSp2" refType="w"/>
          </dgm:constrLst>
          <dgm:ruleLst/>
          <dgm:layoutNode name="vSp1">
            <dgm:alg type="sp"/>
            <dgm:shape xmlns:r="http://schemas.openxmlformats.org/officeDocument/2006/relationships" r:blip="">
              <dgm:adjLst/>
            </dgm:shape>
            <dgm:presOf/>
            <dgm:constrLst/>
            <dgm:ruleLst/>
          </dgm:layoutNode>
          <dgm:layoutNode name="simulatedConn" styleLbl="solidFgAcc1">
            <dgm:alg type="sp"/>
            <dgm:choose name="Name15">
              <dgm:if name="Name16" func="var" arg="dir" op="equ" val="norm">
                <dgm:shape xmlns:r="http://schemas.openxmlformats.org/officeDocument/2006/relationships" rot="90" type="flowChartExtract" r:blip="">
                  <dgm:adjLst/>
                </dgm:shape>
              </dgm:if>
              <dgm:else name="Name17">
                <dgm:shape xmlns:r="http://schemas.openxmlformats.org/officeDocument/2006/relationships" rot="-90" type="flowChartExtract" r:blip="">
                  <dgm:adjLst/>
                </dgm:shape>
              </dgm:else>
            </dgm:choose>
            <dgm:presOf/>
            <dgm:constrLst/>
            <dgm:ruleLst/>
          </dgm:layoutNode>
          <dgm:layoutNode name="vSp2">
            <dgm:alg type="sp"/>
            <dgm:shape xmlns:r="http://schemas.openxmlformats.org/officeDocument/2006/relationships" r:blip="">
              <dgm:adjLst/>
            </dgm:shape>
            <dgm:presOf/>
            <dgm:constrLst/>
            <dgm:ruleLst/>
          </dgm:layoutNode>
        </dgm:layoutNode>
        <dgm:layoutNode name="sibTran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Process7">
  <dgm:title val=""/>
  <dgm:desc val=""/>
  <dgm:catLst>
    <dgm:cat type="process" pri="21000"/>
    <dgm:cat type="list" pri="9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2" destOrd="0"/>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h" for="ch" forName="compositeNode" refType="h"/>
      <dgm:constr type="w" for="ch" forName="compositeNode" refType="w"/>
      <dgm:constr type="w" for="ch" forName="hSp" refType="w" refFor="ch" refForName="compositeNode" fact="-0.035"/>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08"/>
      <dgm:constr type="primFontSz" for="des" forName="parentNode" op="equ"/>
      <dgm:constr type="primFontSz" for="des" forName="childNode" op="equ"/>
    </dgm:constrLst>
    <dgm:ruleLst/>
    <dgm:forEach name="Name4" axis="ch" ptType="node">
      <dgm:layoutNode name="compositeNode">
        <dgm:varLst>
          <dgm:bulletEnabled val="1"/>
        </dgm:varLst>
        <dgm:alg type="composite"/>
        <dgm:choose name="Name5">
          <dgm:if name="Name6" func="var" arg="dir" op="equ" val="norm">
            <dgm:constrLst>
              <dgm:constr type="h" refType="w" op="lte" fact="1.2"/>
              <dgm:constr type="w" for="ch" forName="bgRect" refType="w"/>
              <dgm:constr type="h" for="ch" forName="bgRect" refType="h"/>
              <dgm:constr type="t" for="ch" forName="bgRect"/>
              <dgm:constr type="l" for="ch" forName="bgRect"/>
              <dgm:constr type="w" for="ch" forName="parentNode" refType="w" refFor="ch" refForName="bgRect" fact="0.2"/>
              <dgm:constr type="h" for="ch" forName="parentNode" refType="h" fact="0.82"/>
              <dgm:constr type="t" for="ch" forName="parentNode"/>
              <dgm:constr type="l" for="ch" forName="parentNode"/>
              <dgm:constr type="r" for="ch" forName="childNode" refType="r" refFor="ch" refForName="bgRect" fact="0.945"/>
              <dgm:constr type="h" for="ch" forName="childNode" refType="h" refFor="ch" refForName="bgRect" op="equ"/>
              <dgm:constr type="t" for="ch" forName="childNode"/>
              <dgm:constr type="l" for="ch" forName="childNode" refType="r" refFor="ch" refForName="parentNode"/>
            </dgm:constrLst>
          </dgm:if>
          <dgm:else name="Name7">
            <dgm:constrLst>
              <dgm:constr type="h" refType="w" op="lte" fact="1.2"/>
              <dgm:constr type="w" for="ch" forName="bgRect" refType="w"/>
              <dgm:constr type="h" for="ch" forName="bgRect" refType="h"/>
              <dgm:constr type="t" for="ch" forName="bgRect"/>
              <dgm:constr type="r" for="ch" forName="bgRect" refType="w"/>
              <dgm:constr type="w" for="ch" forName="parentNode" refType="w" refFor="ch" refForName="bgRect" fact="0.2"/>
              <dgm:constr type="h" for="ch" forName="parentNode" refType="h" fact="0.82"/>
              <dgm:constr type="t" for="ch" forName="parentNode"/>
              <dgm:constr type="r" for="ch" forName="parentNode" refType="w"/>
              <dgm:constr type="h" for="ch" forName="childNode" refType="h" refFor="ch" refForName="bgRect"/>
              <dgm:constr type="t" for="ch" forName="childNode"/>
              <dgm:constr type="r" for="ch" forName="childNode" refType="l" refFor="ch" refForName="parentNode"/>
              <dgm:constr type="l" for="ch" forName="childNode" refType="w" refFor="ch" refForName="bgRect" fact="0.055"/>
            </dgm:constrLst>
          </dgm:else>
        </dgm:choose>
        <dgm:ruleLst>
          <dgm:rule type="w" for="ch" forName="childNode" val="NaN" fact="NaN" max="30"/>
        </dgm:ruleLst>
        <dgm:layoutNode name="bgRect" styleLbl="node1">
          <dgm:alg type="sp"/>
          <dgm:shape xmlns:r="http://schemas.openxmlformats.org/officeDocument/2006/relationships" type="roundRect" r:blip="" zOrderOff="-1">
            <dgm:adjLst>
              <dgm:adj idx="1" val="0.05"/>
            </dgm:adjLst>
          </dgm:shape>
          <dgm:presOf axis="self"/>
          <dgm:constrLst/>
          <dgm:ruleLst/>
        </dgm:layoutNode>
        <dgm:layoutNode name="parentNode" styleLbl="node1">
          <dgm:varLst>
            <dgm:chMax val="0"/>
            <dgm:bulletEnabled val="1"/>
          </dgm:varLst>
          <dgm:presOf axis="self"/>
          <dgm:choose name="Name8">
            <dgm:if name="Name9" func="var" arg="dir" op="equ" val="norm">
              <dgm:alg type="tx">
                <dgm:param type="autoTxRot" val="grav"/>
                <dgm:param type="txAnchorVert" val="t"/>
                <dgm:param type="parTxLTRAlign" val="r"/>
                <dgm:param type="parTxRTLAlign" val="r"/>
              </dgm:alg>
              <dgm:shape xmlns:r="http://schemas.openxmlformats.org/officeDocument/2006/relationships" rot="270" type="rect" r:blip="" hideGeom="1">
                <dgm:adjLst/>
              </dgm:shape>
              <dgm:constrLst>
                <dgm:constr type="primFontSz" val="65"/>
                <dgm:constr type="lMarg"/>
                <dgm:constr type="rMarg" refType="primFontSz" fact="0.35"/>
                <dgm:constr type="tMarg" refType="primFontSz" fact="0.27"/>
                <dgm:constr type="bMarg"/>
              </dgm:constrLst>
            </dgm:if>
            <dgm:else name="Name10">
              <dgm:alg type="tx">
                <dgm:param type="autoTxRot" val="grav"/>
                <dgm:param type="txAnchorVert" val="t"/>
                <dgm:param type="parTxLTRAlign" val="l"/>
                <dgm:param type="parTxRTLAlign" val="l"/>
              </dgm:alg>
              <dgm:shape xmlns:r="http://schemas.openxmlformats.org/officeDocument/2006/relationships" rot="90" type="rect" r:blip="" hideGeom="1">
                <dgm:adjLst/>
              </dgm:shape>
              <dgm:constrLst>
                <dgm:constr type="primFontSz" val="65"/>
                <dgm:constr type="lMarg" refType="primFontSz" fact="0.35"/>
                <dgm:constr type="rMarg"/>
                <dgm:constr type="tMarg" refType="primFontSz" fact="0.27"/>
                <dgm:constr type="bMarg"/>
              </dgm:constrLst>
            </dgm:else>
          </dgm:choose>
          <dgm:ruleLst>
            <dgm:rule type="primFontSz" val="5" fact="NaN" max="NaN"/>
          </dgm:ruleLst>
        </dgm:layoutNode>
        <dgm:choose name="Name11">
          <dgm:if name="Name12" axis="ch" ptType="node" func="cnt" op="gte" val="1">
            <dgm:layoutNode name="childNode" styleLbl="node1" moveWith="bgRect">
              <dgm:varLst>
                <dgm:bulletEnabled val="1"/>
              </dgm:varLst>
              <dgm:alg type="tx">
                <dgm:param type="parTxLTRAlign" val="l"/>
                <dgm:param type="parTxRTLAlign" val="r"/>
                <dgm:param type="txAnchorVert" val="t"/>
              </dgm:alg>
              <dgm:shape xmlns:r="http://schemas.openxmlformats.org/officeDocument/2006/relationships" type="rect" r:blip="" hideGeom="1">
                <dgm:adjLst/>
              </dgm:shape>
              <dgm:presOf axis="des" ptType="node"/>
              <dgm:constrLst>
                <dgm:constr type="primFontSz" val="65"/>
                <dgm:constr type="lMarg"/>
                <dgm:constr type="bMarg"/>
                <dgm:constr type="tMarg" refType="primFontSz" fact="0.27"/>
                <dgm:constr type="rMarg"/>
              </dgm:constrLst>
              <dgm:ruleLst>
                <dgm:rule type="primFontSz" val="5" fact="NaN" max="NaN"/>
              </dgm:ruleLst>
            </dgm:layoutNode>
          </dgm:if>
          <dgm:else name="Name13"/>
        </dgm:choose>
      </dgm:layoutNode>
      <dgm:forEach name="Name14" axis="followSib" ptType="sibTrans" cnt="1">
        <dgm:layoutNode name="hSp">
          <dgm:alg type="sp"/>
          <dgm:shape xmlns:r="http://schemas.openxmlformats.org/officeDocument/2006/relationships" r:blip="">
            <dgm:adjLst/>
          </dgm:shape>
          <dgm:presOf/>
          <dgm:constrLst/>
          <dgm:ruleLst/>
        </dgm:layoutNode>
        <dgm:layoutNode name="vProcSp" moveWith="bgRect">
          <dgm:alg type="lin">
            <dgm:param type="linDir" val="fromT"/>
          </dgm:alg>
          <dgm:shape xmlns:r="http://schemas.openxmlformats.org/officeDocument/2006/relationships" r:blip="">
            <dgm:adjLst/>
          </dgm:shape>
          <dgm:presOf/>
          <dgm:constrLst>
            <dgm:constr type="w" for="ch" forName="vSp1" refType="w"/>
            <dgm:constr type="w" for="ch" forName="simulatedConn" refType="w"/>
            <dgm:constr type="w" for="ch" forName="vSp2" refType="w"/>
          </dgm:constrLst>
          <dgm:ruleLst/>
          <dgm:layoutNode name="vSp1">
            <dgm:alg type="sp"/>
            <dgm:shape xmlns:r="http://schemas.openxmlformats.org/officeDocument/2006/relationships" r:blip="">
              <dgm:adjLst/>
            </dgm:shape>
            <dgm:presOf/>
            <dgm:constrLst/>
            <dgm:ruleLst/>
          </dgm:layoutNode>
          <dgm:layoutNode name="simulatedConn" styleLbl="solidFgAcc1">
            <dgm:alg type="sp"/>
            <dgm:choose name="Name15">
              <dgm:if name="Name16" func="var" arg="dir" op="equ" val="norm">
                <dgm:shape xmlns:r="http://schemas.openxmlformats.org/officeDocument/2006/relationships" rot="90" type="flowChartExtract" r:blip="">
                  <dgm:adjLst/>
                </dgm:shape>
              </dgm:if>
              <dgm:else name="Name17">
                <dgm:shape xmlns:r="http://schemas.openxmlformats.org/officeDocument/2006/relationships" rot="-90" type="flowChartExtract" r:blip="">
                  <dgm:adjLst/>
                </dgm:shape>
              </dgm:else>
            </dgm:choose>
            <dgm:presOf/>
            <dgm:constrLst/>
            <dgm:ruleLst/>
          </dgm:layoutNode>
          <dgm:layoutNode name="vSp2">
            <dgm:alg type="sp"/>
            <dgm:shape xmlns:r="http://schemas.openxmlformats.org/officeDocument/2006/relationships" r:blip="">
              <dgm:adjLst/>
            </dgm:shape>
            <dgm:presOf/>
            <dgm:constrLst/>
            <dgm:ruleLst/>
          </dgm:layoutNode>
        </dgm:layoutNode>
        <dgm:layoutNode name="sibTrans">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hProcess7">
  <dgm:title val=""/>
  <dgm:desc val=""/>
  <dgm:catLst>
    <dgm:cat type="process" pri="21000"/>
    <dgm:cat type="list" pri="9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2" destOrd="0"/>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h" for="ch" forName="compositeNode" refType="h"/>
      <dgm:constr type="w" for="ch" forName="compositeNode" refType="w"/>
      <dgm:constr type="w" for="ch" forName="hSp" refType="w" refFor="ch" refForName="compositeNode" fact="-0.035"/>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08"/>
      <dgm:constr type="primFontSz" for="des" forName="parentNode" op="equ"/>
      <dgm:constr type="primFontSz" for="des" forName="childNode" op="equ"/>
    </dgm:constrLst>
    <dgm:ruleLst/>
    <dgm:forEach name="Name4" axis="ch" ptType="node">
      <dgm:layoutNode name="compositeNode">
        <dgm:varLst>
          <dgm:bulletEnabled val="1"/>
        </dgm:varLst>
        <dgm:alg type="composite"/>
        <dgm:choose name="Name5">
          <dgm:if name="Name6" func="var" arg="dir" op="equ" val="norm">
            <dgm:constrLst>
              <dgm:constr type="h" refType="w" op="lte" fact="1.2"/>
              <dgm:constr type="w" for="ch" forName="bgRect" refType="w"/>
              <dgm:constr type="h" for="ch" forName="bgRect" refType="h"/>
              <dgm:constr type="t" for="ch" forName="bgRect"/>
              <dgm:constr type="l" for="ch" forName="bgRect"/>
              <dgm:constr type="w" for="ch" forName="parentNode" refType="w" refFor="ch" refForName="bgRect" fact="0.2"/>
              <dgm:constr type="h" for="ch" forName="parentNode" refType="h" fact="0.82"/>
              <dgm:constr type="t" for="ch" forName="parentNode"/>
              <dgm:constr type="l" for="ch" forName="parentNode"/>
              <dgm:constr type="r" for="ch" forName="childNode" refType="r" refFor="ch" refForName="bgRect" fact="0.945"/>
              <dgm:constr type="h" for="ch" forName="childNode" refType="h" refFor="ch" refForName="bgRect" op="equ"/>
              <dgm:constr type="t" for="ch" forName="childNode"/>
              <dgm:constr type="l" for="ch" forName="childNode" refType="r" refFor="ch" refForName="parentNode"/>
            </dgm:constrLst>
          </dgm:if>
          <dgm:else name="Name7">
            <dgm:constrLst>
              <dgm:constr type="h" refType="w" op="lte" fact="1.2"/>
              <dgm:constr type="w" for="ch" forName="bgRect" refType="w"/>
              <dgm:constr type="h" for="ch" forName="bgRect" refType="h"/>
              <dgm:constr type="t" for="ch" forName="bgRect"/>
              <dgm:constr type="r" for="ch" forName="bgRect" refType="w"/>
              <dgm:constr type="w" for="ch" forName="parentNode" refType="w" refFor="ch" refForName="bgRect" fact="0.2"/>
              <dgm:constr type="h" for="ch" forName="parentNode" refType="h" fact="0.82"/>
              <dgm:constr type="t" for="ch" forName="parentNode"/>
              <dgm:constr type="r" for="ch" forName="parentNode" refType="w"/>
              <dgm:constr type="h" for="ch" forName="childNode" refType="h" refFor="ch" refForName="bgRect"/>
              <dgm:constr type="t" for="ch" forName="childNode"/>
              <dgm:constr type="r" for="ch" forName="childNode" refType="l" refFor="ch" refForName="parentNode"/>
              <dgm:constr type="l" for="ch" forName="childNode" refType="w" refFor="ch" refForName="bgRect" fact="0.055"/>
            </dgm:constrLst>
          </dgm:else>
        </dgm:choose>
        <dgm:ruleLst>
          <dgm:rule type="w" for="ch" forName="childNode" val="NaN" fact="NaN" max="30"/>
        </dgm:ruleLst>
        <dgm:layoutNode name="bgRect" styleLbl="node1">
          <dgm:alg type="sp"/>
          <dgm:shape xmlns:r="http://schemas.openxmlformats.org/officeDocument/2006/relationships" type="roundRect" r:blip="" zOrderOff="-1">
            <dgm:adjLst>
              <dgm:adj idx="1" val="0.05"/>
            </dgm:adjLst>
          </dgm:shape>
          <dgm:presOf axis="self"/>
          <dgm:constrLst/>
          <dgm:ruleLst/>
        </dgm:layoutNode>
        <dgm:layoutNode name="parentNode" styleLbl="node1">
          <dgm:varLst>
            <dgm:chMax val="0"/>
            <dgm:bulletEnabled val="1"/>
          </dgm:varLst>
          <dgm:presOf axis="self"/>
          <dgm:choose name="Name8">
            <dgm:if name="Name9" func="var" arg="dir" op="equ" val="norm">
              <dgm:alg type="tx">
                <dgm:param type="autoTxRot" val="grav"/>
                <dgm:param type="txAnchorVert" val="t"/>
                <dgm:param type="parTxLTRAlign" val="r"/>
                <dgm:param type="parTxRTLAlign" val="r"/>
              </dgm:alg>
              <dgm:shape xmlns:r="http://schemas.openxmlformats.org/officeDocument/2006/relationships" rot="270" type="rect" r:blip="" hideGeom="1">
                <dgm:adjLst/>
              </dgm:shape>
              <dgm:constrLst>
                <dgm:constr type="primFontSz" val="65"/>
                <dgm:constr type="lMarg"/>
                <dgm:constr type="rMarg" refType="primFontSz" fact="0.35"/>
                <dgm:constr type="tMarg" refType="primFontSz" fact="0.27"/>
                <dgm:constr type="bMarg"/>
              </dgm:constrLst>
            </dgm:if>
            <dgm:else name="Name10">
              <dgm:alg type="tx">
                <dgm:param type="autoTxRot" val="grav"/>
                <dgm:param type="txAnchorVert" val="t"/>
                <dgm:param type="parTxLTRAlign" val="l"/>
                <dgm:param type="parTxRTLAlign" val="l"/>
              </dgm:alg>
              <dgm:shape xmlns:r="http://schemas.openxmlformats.org/officeDocument/2006/relationships" rot="90" type="rect" r:blip="" hideGeom="1">
                <dgm:adjLst/>
              </dgm:shape>
              <dgm:constrLst>
                <dgm:constr type="primFontSz" val="65"/>
                <dgm:constr type="lMarg" refType="primFontSz" fact="0.35"/>
                <dgm:constr type="rMarg"/>
                <dgm:constr type="tMarg" refType="primFontSz" fact="0.27"/>
                <dgm:constr type="bMarg"/>
              </dgm:constrLst>
            </dgm:else>
          </dgm:choose>
          <dgm:ruleLst>
            <dgm:rule type="primFontSz" val="5" fact="NaN" max="NaN"/>
          </dgm:ruleLst>
        </dgm:layoutNode>
        <dgm:choose name="Name11">
          <dgm:if name="Name12" axis="ch" ptType="node" func="cnt" op="gte" val="1">
            <dgm:layoutNode name="childNode" styleLbl="node1" moveWith="bgRect">
              <dgm:varLst>
                <dgm:bulletEnabled val="1"/>
              </dgm:varLst>
              <dgm:alg type="tx">
                <dgm:param type="parTxLTRAlign" val="l"/>
                <dgm:param type="parTxRTLAlign" val="r"/>
                <dgm:param type="txAnchorVert" val="t"/>
              </dgm:alg>
              <dgm:shape xmlns:r="http://schemas.openxmlformats.org/officeDocument/2006/relationships" type="rect" r:blip="" hideGeom="1">
                <dgm:adjLst/>
              </dgm:shape>
              <dgm:presOf axis="des" ptType="node"/>
              <dgm:constrLst>
                <dgm:constr type="primFontSz" val="65"/>
                <dgm:constr type="lMarg"/>
                <dgm:constr type="bMarg"/>
                <dgm:constr type="tMarg" refType="primFontSz" fact="0.27"/>
                <dgm:constr type="rMarg"/>
              </dgm:constrLst>
              <dgm:ruleLst>
                <dgm:rule type="primFontSz" val="5" fact="NaN" max="NaN"/>
              </dgm:ruleLst>
            </dgm:layoutNode>
          </dgm:if>
          <dgm:else name="Name13"/>
        </dgm:choose>
      </dgm:layoutNode>
      <dgm:forEach name="Name14" axis="followSib" ptType="sibTrans" cnt="1">
        <dgm:layoutNode name="hSp">
          <dgm:alg type="sp"/>
          <dgm:shape xmlns:r="http://schemas.openxmlformats.org/officeDocument/2006/relationships" r:blip="">
            <dgm:adjLst/>
          </dgm:shape>
          <dgm:presOf/>
          <dgm:constrLst/>
          <dgm:ruleLst/>
        </dgm:layoutNode>
        <dgm:layoutNode name="vProcSp" moveWith="bgRect">
          <dgm:alg type="lin">
            <dgm:param type="linDir" val="fromT"/>
          </dgm:alg>
          <dgm:shape xmlns:r="http://schemas.openxmlformats.org/officeDocument/2006/relationships" r:blip="">
            <dgm:adjLst/>
          </dgm:shape>
          <dgm:presOf/>
          <dgm:constrLst>
            <dgm:constr type="w" for="ch" forName="vSp1" refType="w"/>
            <dgm:constr type="w" for="ch" forName="simulatedConn" refType="w"/>
            <dgm:constr type="w" for="ch" forName="vSp2" refType="w"/>
          </dgm:constrLst>
          <dgm:ruleLst/>
          <dgm:layoutNode name="vSp1">
            <dgm:alg type="sp"/>
            <dgm:shape xmlns:r="http://schemas.openxmlformats.org/officeDocument/2006/relationships" r:blip="">
              <dgm:adjLst/>
            </dgm:shape>
            <dgm:presOf/>
            <dgm:constrLst/>
            <dgm:ruleLst/>
          </dgm:layoutNode>
          <dgm:layoutNode name="simulatedConn" styleLbl="solidFgAcc1">
            <dgm:alg type="sp"/>
            <dgm:choose name="Name15">
              <dgm:if name="Name16" func="var" arg="dir" op="equ" val="norm">
                <dgm:shape xmlns:r="http://schemas.openxmlformats.org/officeDocument/2006/relationships" rot="90" type="flowChartExtract" r:blip="">
                  <dgm:adjLst/>
                </dgm:shape>
              </dgm:if>
              <dgm:else name="Name17">
                <dgm:shape xmlns:r="http://schemas.openxmlformats.org/officeDocument/2006/relationships" rot="-90" type="flowChartExtract" r:blip="">
                  <dgm:adjLst/>
                </dgm:shape>
              </dgm:else>
            </dgm:choose>
            <dgm:presOf/>
            <dgm:constrLst/>
            <dgm:ruleLst/>
          </dgm:layoutNode>
          <dgm:layoutNode name="vSp2">
            <dgm:alg type="sp"/>
            <dgm:shape xmlns:r="http://schemas.openxmlformats.org/officeDocument/2006/relationships" r:blip="">
              <dgm:adjLst/>
            </dgm:shape>
            <dgm:presOf/>
            <dgm:constrLst/>
            <dgm:ruleLst/>
          </dgm:layoutNode>
        </dgm:layoutNode>
        <dgm:layoutNode name="sibTrans">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8.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10.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1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3.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7346"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defRPr sz="1200" smtClean="0"/>
            </a:lvl1pPr>
          </a:lstStyle>
          <a:p>
            <a:pPr>
              <a:defRPr/>
            </a:pPr>
            <a:endParaRPr lang="en-US" dirty="0"/>
          </a:p>
        </p:txBody>
      </p:sp>
      <p:sp>
        <p:nvSpPr>
          <p:cNvPr id="57347"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200" smtClean="0"/>
            </a:lvl1pPr>
          </a:lstStyle>
          <a:p>
            <a:pPr>
              <a:defRPr/>
            </a:pPr>
            <a:fld id="{33A963B5-1A90-4F12-A69A-B788AD02A86F}" type="datetimeFigureOut">
              <a:rPr lang="en-US"/>
              <a:pPr>
                <a:defRPr/>
              </a:pPr>
              <a:t>4/11/2019</a:t>
            </a:fld>
            <a:endParaRPr lang="en-US" dirty="0"/>
          </a:p>
        </p:txBody>
      </p:sp>
      <p:sp>
        <p:nvSpPr>
          <p:cNvPr id="36868"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57349"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57350"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0" hangingPunct="0">
              <a:defRPr sz="1200" smtClean="0"/>
            </a:lvl1pPr>
          </a:lstStyle>
          <a:p>
            <a:pPr>
              <a:defRPr/>
            </a:pPr>
            <a:endParaRPr lang="en-US" dirty="0"/>
          </a:p>
        </p:txBody>
      </p:sp>
      <p:sp>
        <p:nvSpPr>
          <p:cNvPr id="57351"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0" hangingPunct="0">
              <a:defRPr sz="1200" smtClean="0"/>
            </a:lvl1pPr>
          </a:lstStyle>
          <a:p>
            <a:pPr>
              <a:defRPr/>
            </a:pPr>
            <a:fld id="{16BC89B8-45F5-46E2-8DF0-1CE6C5B55C2D}" type="slidenum">
              <a:rPr lang="en-US"/>
              <a:pPr>
                <a:defRPr/>
              </a:pPr>
              <a:t>‹#›</a:t>
            </a:fld>
            <a:endParaRPr lang="en-US" dirty="0"/>
          </a:p>
        </p:txBody>
      </p:sp>
    </p:spTree>
    <p:extLst>
      <p:ext uri="{BB962C8B-B14F-4D97-AF65-F5344CB8AC3E}">
        <p14:creationId xmlns:p14="http://schemas.microsoft.com/office/powerpoint/2010/main" val="99287408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Calibri"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Calibri"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Calibri"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Calibri"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Calibri"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16BC89B8-45F5-46E2-8DF0-1CE6C5B55C2D}" type="slidenum">
              <a:rPr lang="en-US" smtClean="0"/>
              <a:pPr>
                <a:defRPr/>
              </a:pPr>
              <a:t>3</a:t>
            </a:fld>
            <a:endParaRPr lang="en-US" dirty="0"/>
          </a:p>
        </p:txBody>
      </p:sp>
    </p:spTree>
    <p:extLst>
      <p:ext uri="{BB962C8B-B14F-4D97-AF65-F5344CB8AC3E}">
        <p14:creationId xmlns:p14="http://schemas.microsoft.com/office/powerpoint/2010/main" val="25524850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wall</a:t>
            </a:r>
            <a:r>
              <a:rPr lang="en-US" baseline="0" dirty="0" smtClean="0"/>
              <a:t> board</a:t>
            </a:r>
          </a:p>
          <a:p>
            <a:r>
              <a:rPr lang="en-US" dirty="0" smtClean="0"/>
              <a:t>Eco-faucet</a:t>
            </a:r>
          </a:p>
          <a:p>
            <a:r>
              <a:rPr lang="en-US" dirty="0" smtClean="0"/>
              <a:t>Solar</a:t>
            </a:r>
            <a:r>
              <a:rPr lang="en-US" baseline="0" dirty="0" smtClean="0"/>
              <a:t> panel on traffic sign</a:t>
            </a:r>
          </a:p>
          <a:p>
            <a:r>
              <a:rPr lang="en-US" baseline="0" dirty="0" smtClean="0"/>
              <a:t>Uber</a:t>
            </a:r>
          </a:p>
          <a:p>
            <a:r>
              <a:rPr lang="en-US" dirty="0" smtClean="0"/>
              <a:t>Camera on phone exercise</a:t>
            </a:r>
            <a:endParaRPr lang="en-US" dirty="0"/>
          </a:p>
        </p:txBody>
      </p:sp>
      <p:sp>
        <p:nvSpPr>
          <p:cNvPr id="4" name="Slide Number Placeholder 3"/>
          <p:cNvSpPr>
            <a:spLocks noGrp="1"/>
          </p:cNvSpPr>
          <p:nvPr>
            <p:ph type="sldNum" sz="quarter" idx="10"/>
          </p:nvPr>
        </p:nvSpPr>
        <p:spPr/>
        <p:txBody>
          <a:bodyPr/>
          <a:lstStyle/>
          <a:p>
            <a:pPr>
              <a:defRPr/>
            </a:pPr>
            <a:fld id="{16BC89B8-45F5-46E2-8DF0-1CE6C5B55C2D}" type="slidenum">
              <a:rPr lang="en-US" smtClean="0"/>
              <a:pPr>
                <a:defRPr/>
              </a:pPr>
              <a:t>8</a:t>
            </a:fld>
            <a:endParaRPr lang="en-US" dirty="0"/>
          </a:p>
        </p:txBody>
      </p:sp>
    </p:spTree>
    <p:extLst>
      <p:ext uri="{BB962C8B-B14F-4D97-AF65-F5344CB8AC3E}">
        <p14:creationId xmlns:p14="http://schemas.microsoft.com/office/powerpoint/2010/main" val="40099490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class project</a:t>
            </a:r>
            <a:endParaRPr lang="en-US" dirty="0"/>
          </a:p>
        </p:txBody>
      </p:sp>
      <p:sp>
        <p:nvSpPr>
          <p:cNvPr id="4" name="Slide Number Placeholder 3"/>
          <p:cNvSpPr>
            <a:spLocks noGrp="1"/>
          </p:cNvSpPr>
          <p:nvPr>
            <p:ph type="sldNum" sz="quarter" idx="10"/>
          </p:nvPr>
        </p:nvSpPr>
        <p:spPr/>
        <p:txBody>
          <a:bodyPr/>
          <a:lstStyle/>
          <a:p>
            <a:pPr>
              <a:defRPr/>
            </a:pPr>
            <a:fld id="{16BC89B8-45F5-46E2-8DF0-1CE6C5B55C2D}" type="slidenum">
              <a:rPr lang="en-US" smtClean="0"/>
              <a:pPr>
                <a:defRPr/>
              </a:pPr>
              <a:t>9</a:t>
            </a:fld>
            <a:endParaRPr lang="en-US" dirty="0"/>
          </a:p>
        </p:txBody>
      </p:sp>
    </p:spTree>
    <p:extLst>
      <p:ext uri="{BB962C8B-B14F-4D97-AF65-F5344CB8AC3E}">
        <p14:creationId xmlns:p14="http://schemas.microsoft.com/office/powerpoint/2010/main" val="285067438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Reward wellness</a:t>
            </a:r>
            <a:endParaRPr lang="en-US" dirty="0"/>
          </a:p>
        </p:txBody>
      </p:sp>
      <p:sp>
        <p:nvSpPr>
          <p:cNvPr id="4" name="Slide Number Placeholder 3"/>
          <p:cNvSpPr>
            <a:spLocks noGrp="1"/>
          </p:cNvSpPr>
          <p:nvPr>
            <p:ph type="sldNum" sz="quarter" idx="10"/>
          </p:nvPr>
        </p:nvSpPr>
        <p:spPr/>
        <p:txBody>
          <a:bodyPr/>
          <a:lstStyle/>
          <a:p>
            <a:pPr>
              <a:defRPr/>
            </a:pPr>
            <a:fld id="{16BC89B8-45F5-46E2-8DF0-1CE6C5B55C2D}" type="slidenum">
              <a:rPr lang="en-US" smtClean="0"/>
              <a:pPr>
                <a:defRPr/>
              </a:pPr>
              <a:t>10</a:t>
            </a:fld>
            <a:endParaRPr lang="en-US" dirty="0"/>
          </a:p>
        </p:txBody>
      </p:sp>
    </p:spTree>
    <p:extLst>
      <p:ext uri="{BB962C8B-B14F-4D97-AF65-F5344CB8AC3E}">
        <p14:creationId xmlns:p14="http://schemas.microsoft.com/office/powerpoint/2010/main" val="9828429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16BC89B8-45F5-46E2-8DF0-1CE6C5B55C2D}" type="slidenum">
              <a:rPr lang="en-US" smtClean="0"/>
              <a:pPr>
                <a:defRPr/>
              </a:pPr>
              <a:t>11</a:t>
            </a:fld>
            <a:endParaRPr lang="en-US" dirty="0"/>
          </a:p>
        </p:txBody>
      </p:sp>
    </p:spTree>
    <p:extLst>
      <p:ext uri="{BB962C8B-B14F-4D97-AF65-F5344CB8AC3E}">
        <p14:creationId xmlns:p14="http://schemas.microsoft.com/office/powerpoint/2010/main" val="273754908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16BC89B8-45F5-46E2-8DF0-1CE6C5B55C2D}" type="slidenum">
              <a:rPr lang="en-US" smtClean="0"/>
              <a:pPr>
                <a:defRPr/>
              </a:pPr>
              <a:t>14</a:t>
            </a:fld>
            <a:endParaRPr lang="en-US" dirty="0"/>
          </a:p>
        </p:txBody>
      </p:sp>
    </p:spTree>
    <p:extLst>
      <p:ext uri="{BB962C8B-B14F-4D97-AF65-F5344CB8AC3E}">
        <p14:creationId xmlns:p14="http://schemas.microsoft.com/office/powerpoint/2010/main" val="9814212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16BC89B8-45F5-46E2-8DF0-1CE6C5B55C2D}" type="slidenum">
              <a:rPr lang="en-US" smtClean="0"/>
              <a:pPr>
                <a:defRPr/>
              </a:pPr>
              <a:t>22</a:t>
            </a:fld>
            <a:endParaRPr lang="en-US" dirty="0"/>
          </a:p>
        </p:txBody>
      </p:sp>
    </p:spTree>
    <p:extLst>
      <p:ext uri="{BB962C8B-B14F-4D97-AF65-F5344CB8AC3E}">
        <p14:creationId xmlns:p14="http://schemas.microsoft.com/office/powerpoint/2010/main" val="82158606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lvl1pPr>
              <a:defRPr sz="4000"/>
            </a:lvl1p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xfrm>
            <a:off x="457200" y="5562600"/>
            <a:ext cx="2133600" cy="476250"/>
          </a:xfrm>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9A2FD835-2AFA-4118-B6A0-3F12C857E330}" type="slidenum">
              <a:rPr lang="en-US"/>
              <a:pPr>
                <a:defRPr/>
              </a:pPr>
              <a:t>‹#›</a:t>
            </a:fld>
            <a:endParaRPr lang="en-US"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000">
                <a:latin typeface="Times New Roman" pitchFamily="18" charset="0"/>
                <a:cs typeface="Times New Roman" pitchFamily="18" charset="0"/>
              </a:defRPr>
            </a:lvl1pPr>
          </a:lstStyle>
          <a:p>
            <a:r>
              <a:rPr lang="en-US" smtClean="0"/>
              <a:t>Click to edit Master title style</a:t>
            </a:r>
            <a:endParaRPr lang="en-US"/>
          </a:p>
        </p:txBody>
      </p:sp>
      <p:sp>
        <p:nvSpPr>
          <p:cNvPr id="3" name="Content Placeholder 2"/>
          <p:cNvSpPr>
            <a:spLocks noGrp="1"/>
          </p:cNvSpPr>
          <p:nvPr>
            <p:ph idx="1"/>
          </p:nvPr>
        </p:nvSpPr>
        <p:spPr/>
        <p:txBody>
          <a:bodyPr/>
          <a:lstStyle>
            <a:lvl1pPr>
              <a:defRPr>
                <a:latin typeface="Times New Roman" pitchFamily="18" charset="0"/>
                <a:cs typeface="Times New Roman" pitchFamily="18" charset="0"/>
              </a:defRPr>
            </a:lvl1pPr>
            <a:lvl2pPr>
              <a:defRPr>
                <a:latin typeface="Times New Roman" pitchFamily="18" charset="0"/>
                <a:cs typeface="Times New Roman" pitchFamily="18" charset="0"/>
              </a:defRPr>
            </a:lvl2pPr>
            <a:lvl3pPr>
              <a:defRPr>
                <a:latin typeface="Times New Roman" pitchFamily="18" charset="0"/>
                <a:cs typeface="Times New Roman" pitchFamily="18" charset="0"/>
              </a:defRPr>
            </a:lvl3pPr>
            <a:lvl4pPr>
              <a:defRPr>
                <a:latin typeface="Times New Roman" pitchFamily="18" charset="0"/>
                <a:cs typeface="Times New Roman" pitchFamily="18" charset="0"/>
              </a:defRPr>
            </a:lvl4pPr>
            <a:lvl5pPr>
              <a:defRPr>
                <a:latin typeface="Times New Roman" pitchFamily="18" charset="0"/>
                <a:cs typeface="Times New Roman" pitchFamily="18"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1AD3FCC9-D20D-48B3-86AC-70D1386BE8D6}" type="slidenum">
              <a:rPr lang="en-US"/>
              <a:pPr>
                <a:defRPr/>
              </a:pPr>
              <a:t>‹#›</a:t>
            </a:fld>
            <a:endParaRPr lang="en-US"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6F41F4D8-796B-454C-ADC2-2C7F70D9D837}" type="slidenum">
              <a:rPr lang="en-US"/>
              <a:pPr>
                <a:defRPr/>
              </a:pPr>
              <a:t>‹#›</a:t>
            </a:fld>
            <a:endParaRPr lang="en-US" dirty="0"/>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E4CB44FF-669C-4B8F-AC8D-1637E1F93675}" type="slidenum">
              <a:rPr lang="en-US"/>
              <a:pPr>
                <a:defRPr/>
              </a:pPr>
              <a:t>‹#›</a:t>
            </a:fld>
            <a:endParaRPr lang="en-US" dirty="0"/>
          </a:p>
        </p:txBody>
      </p:sp>
      <p:sp>
        <p:nvSpPr>
          <p:cNvPr id="8" name="Rectangle 7"/>
          <p:cNvSpPr/>
          <p:nvPr userDrawn="1"/>
        </p:nvSpPr>
        <p:spPr>
          <a:xfrm>
            <a:off x="0" y="6477000"/>
            <a:ext cx="9144000" cy="38100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Vijaykumar Krishnan</a:t>
            </a:r>
            <a:r>
              <a:rPr lang="en-US" baseline="0" dirty="0" smtClean="0"/>
              <a:t> 						PYLP 2019</a:t>
            </a:r>
            <a:endParaRPr lang="en-US" dirty="0"/>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dirty="0"/>
          </a:p>
        </p:txBody>
      </p:sp>
      <p:sp>
        <p:nvSpPr>
          <p:cNvPr id="8"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9" name="Rectangle 6"/>
          <p:cNvSpPr>
            <a:spLocks noGrp="1" noChangeArrowheads="1"/>
          </p:cNvSpPr>
          <p:nvPr>
            <p:ph type="sldNum" sz="quarter" idx="12"/>
          </p:nvPr>
        </p:nvSpPr>
        <p:spPr>
          <a:ln/>
        </p:spPr>
        <p:txBody>
          <a:bodyPr/>
          <a:lstStyle>
            <a:lvl1pPr>
              <a:defRPr/>
            </a:lvl1pPr>
          </a:lstStyle>
          <a:p>
            <a:pPr>
              <a:defRPr/>
            </a:pPr>
            <a:fld id="{67D1C3FC-FE64-4ABD-961C-3B952074A906}" type="slidenum">
              <a:rPr lang="en-US"/>
              <a:pPr>
                <a:defRPr/>
              </a:pPr>
              <a:t>‹#›</a:t>
            </a:fld>
            <a:endParaRPr lang="en-US" dirty="0"/>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dirty="0"/>
          </a:p>
        </p:txBody>
      </p:sp>
      <p:sp>
        <p:nvSpPr>
          <p:cNvPr id="4"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5" name="Rectangle 6"/>
          <p:cNvSpPr>
            <a:spLocks noGrp="1" noChangeArrowheads="1"/>
          </p:cNvSpPr>
          <p:nvPr>
            <p:ph type="sldNum" sz="quarter" idx="12"/>
          </p:nvPr>
        </p:nvSpPr>
        <p:spPr>
          <a:ln/>
        </p:spPr>
        <p:txBody>
          <a:bodyPr/>
          <a:lstStyle>
            <a:lvl1pPr>
              <a:defRPr/>
            </a:lvl1pPr>
          </a:lstStyle>
          <a:p>
            <a:pPr>
              <a:defRPr/>
            </a:pPr>
            <a:fld id="{BDDE8872-2588-4405-A13A-21CCA9659303}" type="slidenum">
              <a:rPr lang="en-US"/>
              <a:pPr>
                <a:defRPr/>
              </a:pPr>
              <a:t>‹#›</a:t>
            </a:fld>
            <a:endParaRPr lang="en-US" dirty="0"/>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xfrm>
            <a:off x="894556" y="5257800"/>
            <a:ext cx="2133600" cy="476250"/>
          </a:xfrm>
          <a:ln/>
        </p:spPr>
        <p:txBody>
          <a:bodyPr/>
          <a:lstStyle>
            <a:lvl1pPr>
              <a:defRPr/>
            </a:lvl1pPr>
          </a:lstStyle>
          <a:p>
            <a:pPr>
              <a:defRPr/>
            </a:pPr>
            <a:endParaRPr 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5BF1FF6D-D718-458A-89FD-2138C4ADC77D}" type="slidenum">
              <a:rPr lang="en-US"/>
              <a:pPr>
                <a:defRPr/>
              </a:pPr>
              <a:t>‹#›</a:t>
            </a:fld>
            <a:endParaRPr lang="en-US" dirty="0"/>
          </a:p>
        </p:txBody>
      </p:sp>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1035DAFB-6DB4-4CCF-A378-59F4710ED50F}" type="slidenum">
              <a:rPr lang="en-US"/>
              <a:pPr>
                <a:defRPr/>
              </a:pPr>
              <a:t>‹#›</a:t>
            </a:fld>
            <a:endParaRPr lang="en-US" dirty="0"/>
          </a:p>
        </p:txBody>
      </p:sp>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32AE41F5-557B-456D-892E-42650901FE4A}" type="slidenum">
              <a:rPr lang="en-US"/>
              <a:pPr>
                <a:defRPr/>
              </a:pPr>
              <a:t>‹#›</a:t>
            </a:fld>
            <a:endParaRPr lang="en-US" dirty="0"/>
          </a:p>
        </p:txBody>
      </p:sp>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AAA7071F-BC91-4B45-A23B-A02AD6AF15F7}" type="slidenum">
              <a:rPr lang="en-US"/>
              <a:pPr>
                <a:defRPr/>
              </a:pPr>
              <a:t>‹#›</a:t>
            </a:fld>
            <a:endParaRPr lang="en-US" dirty="0"/>
          </a:p>
        </p:txBody>
      </p:sp>
    </p:spTree>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4638"/>
            <a:ext cx="8229600" cy="58515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dirty="0"/>
          </a:p>
        </p:txBody>
      </p:sp>
      <p:sp>
        <p:nvSpPr>
          <p:cNvPr id="4"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5" name="Rectangle 6"/>
          <p:cNvSpPr>
            <a:spLocks noGrp="1" noChangeArrowheads="1"/>
          </p:cNvSpPr>
          <p:nvPr>
            <p:ph type="sldNum" sz="quarter" idx="12"/>
          </p:nvPr>
        </p:nvSpPr>
        <p:spPr>
          <a:xfrm>
            <a:off x="6553200" y="5888038"/>
            <a:ext cx="2133600" cy="476250"/>
          </a:xfrm>
          <a:ln/>
        </p:spPr>
        <p:txBody>
          <a:bodyPr/>
          <a:lstStyle>
            <a:lvl1pPr>
              <a:defRPr/>
            </a:lvl1pPr>
          </a:lstStyle>
          <a:p>
            <a:pPr>
              <a:defRPr/>
            </a:pPr>
            <a:fld id="{56C866AB-7AA4-451D-90F3-846D51B711CF}" type="slidenum">
              <a:rPr lang="en-US"/>
              <a:pPr>
                <a:defRPr/>
              </a:pPr>
              <a:t>‹#›</a:t>
            </a:fld>
            <a:endParaRPr lang="en-US" dirty="0"/>
          </a:p>
        </p:txBody>
      </p:sp>
    </p:spTree>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1668C9B1-8503-4F1E-963F-E9756168918A}" type="slidenum">
              <a:rPr lang="en-US"/>
              <a:pPr>
                <a:defRPr/>
              </a:pPr>
              <a:t>‹#›</a:t>
            </a:fld>
            <a:endParaRPr lang="en-US" dirty="0"/>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a:defRPr/>
            </a:pPr>
            <a:endParaRPr lang="en-US" dirty="0"/>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a:defRPr/>
            </a:pPr>
            <a:endParaRPr lang="en-US" dirty="0"/>
          </a:p>
        </p:txBody>
      </p:sp>
      <p:sp>
        <p:nvSpPr>
          <p:cNvPr id="1030" name="Rectangle 6"/>
          <p:cNvSpPr>
            <a:spLocks noGrp="1" noChangeArrowheads="1"/>
          </p:cNvSpPr>
          <p:nvPr>
            <p:ph type="sldNum" sz="quarter" idx="4"/>
          </p:nvPr>
        </p:nvSpPr>
        <p:spPr bwMode="auto">
          <a:xfrm>
            <a:off x="6553200" y="6381750"/>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a:defRPr/>
            </a:pPr>
            <a:fld id="{2E7374A8-7983-45E5-8A3C-D09F056D7375}" type="slidenum">
              <a:rPr lang="en-US"/>
              <a:pPr>
                <a:defRPr/>
              </a:pPr>
              <a:t>‹#›</a:t>
            </a:fld>
            <a:endParaRPr lang="en-US" dirty="0"/>
          </a:p>
        </p:txBody>
      </p:sp>
      <p:grpSp>
        <p:nvGrpSpPr>
          <p:cNvPr id="1031" name="Group 13"/>
          <p:cNvGrpSpPr>
            <a:grpSpLocks/>
          </p:cNvGrpSpPr>
          <p:nvPr userDrawn="1"/>
        </p:nvGrpSpPr>
        <p:grpSpPr bwMode="auto">
          <a:xfrm>
            <a:off x="8562" y="6508412"/>
            <a:ext cx="9144000" cy="366712"/>
            <a:chOff x="0" y="4089"/>
            <a:chExt cx="5760" cy="231"/>
          </a:xfrm>
        </p:grpSpPr>
        <p:sp>
          <p:nvSpPr>
            <p:cNvPr id="2" name="Text Box 8"/>
            <p:cNvSpPr txBox="1">
              <a:spLocks noChangeArrowheads="1"/>
            </p:cNvSpPr>
            <p:nvPr userDrawn="1"/>
          </p:nvSpPr>
          <p:spPr bwMode="auto">
            <a:xfrm>
              <a:off x="3504" y="4089"/>
              <a:ext cx="2256" cy="231"/>
            </a:xfrm>
            <a:prstGeom prst="rect">
              <a:avLst/>
            </a:prstGeom>
            <a:solidFill>
              <a:srgbClr val="FF3300"/>
            </a:solidFill>
            <a:ln w="9525">
              <a:noFill/>
              <a:miter lim="800000"/>
              <a:headEnd/>
              <a:tailEnd/>
            </a:ln>
            <a:effectLst/>
          </p:spPr>
          <p:txBody>
            <a:bodyPr>
              <a:spAutoFit/>
            </a:bodyPr>
            <a:lstStyle/>
            <a:p>
              <a:pPr algn="r">
                <a:spcBef>
                  <a:spcPct val="50000"/>
                </a:spcBef>
                <a:defRPr/>
              </a:pPr>
              <a:r>
                <a:rPr lang="en-US" b="1" dirty="0">
                  <a:solidFill>
                    <a:schemeClr val="bg1"/>
                  </a:solidFill>
                </a:rPr>
                <a:t>Dr. Vijaykumar Krishnan</a:t>
              </a:r>
            </a:p>
          </p:txBody>
        </p:sp>
        <p:sp>
          <p:nvSpPr>
            <p:cNvPr id="1033" name="Text Box 9"/>
            <p:cNvSpPr txBox="1">
              <a:spLocks noChangeArrowheads="1"/>
            </p:cNvSpPr>
            <p:nvPr userDrawn="1"/>
          </p:nvSpPr>
          <p:spPr bwMode="auto">
            <a:xfrm>
              <a:off x="0" y="4089"/>
              <a:ext cx="3504" cy="231"/>
            </a:xfrm>
            <a:prstGeom prst="rect">
              <a:avLst/>
            </a:prstGeom>
            <a:solidFill>
              <a:srgbClr val="FF3300"/>
            </a:solidFill>
            <a:ln w="9525">
              <a:noFill/>
              <a:miter lim="800000"/>
              <a:headEnd/>
              <a:tailEnd/>
            </a:ln>
            <a:effectLst/>
          </p:spPr>
          <p:txBody>
            <a:bodyPr>
              <a:spAutoFit/>
            </a:bodyPr>
            <a:lstStyle/>
            <a:p>
              <a:pPr>
                <a:spcBef>
                  <a:spcPct val="50000"/>
                </a:spcBef>
                <a:defRPr/>
              </a:pPr>
              <a:r>
                <a:rPr lang="en-US" b="1" dirty="0" smtClean="0">
                  <a:solidFill>
                    <a:schemeClr val="bg1"/>
                  </a:solidFill>
                </a:rPr>
                <a:t>MKTG 654</a:t>
              </a:r>
              <a:endParaRPr lang="en-US" b="1" dirty="0">
                <a:solidFill>
                  <a:schemeClr val="bg1"/>
                </a:solidFill>
              </a:endParaRPr>
            </a:p>
          </p:txBody>
        </p:sp>
      </p:grpSp>
      <p:grpSp>
        <p:nvGrpSpPr>
          <p:cNvPr id="1032" name="Group 10"/>
          <p:cNvGrpSpPr>
            <a:grpSpLocks/>
          </p:cNvGrpSpPr>
          <p:nvPr userDrawn="1"/>
        </p:nvGrpSpPr>
        <p:grpSpPr bwMode="auto">
          <a:xfrm>
            <a:off x="0" y="0"/>
            <a:ext cx="9144000" cy="366713"/>
            <a:chOff x="0" y="4089"/>
            <a:chExt cx="5760" cy="231"/>
          </a:xfrm>
        </p:grpSpPr>
        <p:sp>
          <p:nvSpPr>
            <p:cNvPr id="1035" name="Text Box 11"/>
            <p:cNvSpPr txBox="1">
              <a:spLocks noChangeArrowheads="1"/>
            </p:cNvSpPr>
            <p:nvPr/>
          </p:nvSpPr>
          <p:spPr bwMode="auto">
            <a:xfrm>
              <a:off x="4032" y="4089"/>
              <a:ext cx="1728" cy="231"/>
            </a:xfrm>
            <a:prstGeom prst="rect">
              <a:avLst/>
            </a:prstGeom>
            <a:solidFill>
              <a:srgbClr val="FF3300"/>
            </a:solidFill>
            <a:ln w="9525">
              <a:noFill/>
              <a:miter lim="800000"/>
              <a:headEnd/>
              <a:tailEnd/>
            </a:ln>
            <a:effectLst/>
          </p:spPr>
          <p:txBody>
            <a:bodyPr>
              <a:spAutoFit/>
            </a:bodyPr>
            <a:lstStyle/>
            <a:p>
              <a:pPr algn="r">
                <a:spcBef>
                  <a:spcPct val="50000"/>
                </a:spcBef>
                <a:defRPr/>
              </a:pPr>
              <a:endParaRPr lang="en-US" b="1" dirty="0">
                <a:solidFill>
                  <a:schemeClr val="bg1"/>
                </a:solidFill>
                <a:latin typeface="Times New Roman" pitchFamily="18" charset="0"/>
              </a:endParaRPr>
            </a:p>
          </p:txBody>
        </p:sp>
        <p:sp>
          <p:nvSpPr>
            <p:cNvPr id="1036" name="Text Box 12"/>
            <p:cNvSpPr txBox="1">
              <a:spLocks noChangeArrowheads="1"/>
            </p:cNvSpPr>
            <p:nvPr/>
          </p:nvSpPr>
          <p:spPr bwMode="auto">
            <a:xfrm>
              <a:off x="0" y="4089"/>
              <a:ext cx="4032" cy="231"/>
            </a:xfrm>
            <a:prstGeom prst="rect">
              <a:avLst/>
            </a:prstGeom>
            <a:solidFill>
              <a:srgbClr val="FF3300"/>
            </a:solidFill>
            <a:ln w="9525">
              <a:noFill/>
              <a:miter lim="800000"/>
              <a:headEnd/>
              <a:tailEnd/>
            </a:ln>
            <a:effectLst/>
          </p:spPr>
          <p:txBody>
            <a:bodyPr>
              <a:spAutoFit/>
            </a:bodyPr>
            <a:lstStyle/>
            <a:p>
              <a:pPr>
                <a:spcBef>
                  <a:spcPct val="50000"/>
                </a:spcBef>
                <a:defRPr/>
              </a:pPr>
              <a:endParaRPr lang="en-US" b="1" dirty="0">
                <a:solidFill>
                  <a:schemeClr val="bg1"/>
                </a:solidFill>
                <a:latin typeface="Times New Roman" pitchFamily="18" charset="0"/>
              </a:endParaRPr>
            </a:p>
          </p:txBody>
        </p:sp>
      </p:gr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iming>
    <p:tnLst>
      <p:par>
        <p:cTn id="1" dur="indefinite" restart="never" nodeType="tmRoot"/>
      </p:par>
    </p:tnLst>
  </p:timing>
  <p:txStyles>
    <p:titleStyle>
      <a:lvl1pPr algn="ctr" rtl="0" eaLnBrk="0" fontAlgn="base" hangingPunct="0">
        <a:spcBef>
          <a:spcPct val="0"/>
        </a:spcBef>
        <a:spcAft>
          <a:spcPct val="0"/>
        </a:spcAft>
        <a:defRPr sz="4400">
          <a:solidFill>
            <a:schemeClr val="tx2"/>
          </a:solidFill>
          <a:latin typeface="Times New Roman" pitchFamily="18" charset="0"/>
          <a:ea typeface="+mj-ea"/>
          <a:cs typeface="Times New Roman" pitchFamily="18" charset="0"/>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Times New Roman" pitchFamily="18" charset="0"/>
          <a:ea typeface="+mn-ea"/>
          <a:cs typeface="Times New Roman" pitchFamily="18" charset="0"/>
        </a:defRPr>
      </a:lvl1pPr>
      <a:lvl2pPr marL="742950" indent="-285750" algn="l" rtl="0" eaLnBrk="0" fontAlgn="base" hangingPunct="0">
        <a:spcBef>
          <a:spcPct val="20000"/>
        </a:spcBef>
        <a:spcAft>
          <a:spcPct val="0"/>
        </a:spcAft>
        <a:buChar char="–"/>
        <a:defRPr sz="2800">
          <a:solidFill>
            <a:schemeClr val="tx1"/>
          </a:solidFill>
          <a:latin typeface="Times New Roman" pitchFamily="18" charset="0"/>
          <a:cs typeface="Times New Roman" pitchFamily="18" charset="0"/>
        </a:defRPr>
      </a:lvl2pPr>
      <a:lvl3pPr marL="1143000" indent="-228600" algn="l" rtl="0" eaLnBrk="0" fontAlgn="base" hangingPunct="0">
        <a:spcBef>
          <a:spcPct val="20000"/>
        </a:spcBef>
        <a:spcAft>
          <a:spcPct val="0"/>
        </a:spcAft>
        <a:buChar char="•"/>
        <a:defRPr sz="2400">
          <a:solidFill>
            <a:schemeClr val="tx1"/>
          </a:solidFill>
          <a:latin typeface="Times New Roman" pitchFamily="18" charset="0"/>
          <a:cs typeface="Times New Roman" pitchFamily="18" charset="0"/>
        </a:defRPr>
      </a:lvl3pPr>
      <a:lvl4pPr marL="1600200" indent="-228600" algn="l" rtl="0" eaLnBrk="0" fontAlgn="base" hangingPunct="0">
        <a:spcBef>
          <a:spcPct val="20000"/>
        </a:spcBef>
        <a:spcAft>
          <a:spcPct val="0"/>
        </a:spcAft>
        <a:buChar char="–"/>
        <a:defRPr sz="2000">
          <a:solidFill>
            <a:schemeClr val="tx1"/>
          </a:solidFill>
          <a:latin typeface="Times New Roman" pitchFamily="18" charset="0"/>
          <a:cs typeface="Times New Roman" pitchFamily="18" charset="0"/>
        </a:defRPr>
      </a:lvl4pPr>
      <a:lvl5pPr marL="2057400" indent="-228600" algn="l" rtl="0" eaLnBrk="0" fontAlgn="base" hangingPunct="0">
        <a:spcBef>
          <a:spcPct val="20000"/>
        </a:spcBef>
        <a:spcAft>
          <a:spcPct val="0"/>
        </a:spcAft>
        <a:buChar char="»"/>
        <a:defRPr sz="2000">
          <a:solidFill>
            <a:schemeClr val="tx1"/>
          </a:solidFill>
          <a:latin typeface="Times New Roman" pitchFamily="18" charset="0"/>
          <a:cs typeface="Times New Roman" pitchFamily="18" charset="0"/>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7.xml"/><Relationship Id="rId4" Type="http://schemas.openxmlformats.org/officeDocument/2006/relationships/image" Target="../media/image3.jpg"/></Relationships>
</file>

<file path=ppt/slides/_rels/slide2.xml.rels><?xml version="1.0" encoding="UTF-8" standalone="yes"?>
<Relationships xmlns="http://schemas.openxmlformats.org/package/2006/relationships"><Relationship Id="rId3" Type="http://schemas.openxmlformats.org/officeDocument/2006/relationships/hyperlink" Target="https://www.youtube.com/watch?v=1aCigPBKl2k" TargetMode="External"/><Relationship Id="rId2" Type="http://schemas.openxmlformats.org/officeDocument/2006/relationships/hyperlink" Target="https://www.forbes.com/innovative-companies/list/#tab:rank_header:innovationPremium_sortreverse:true" TargetMode="External"/><Relationship Id="rId1" Type="http://schemas.openxmlformats.org/officeDocument/2006/relationships/slideLayout" Target="../slideLayouts/slideLayout1.xml"/><Relationship Id="rId4" Type="http://schemas.openxmlformats.org/officeDocument/2006/relationships/hyperlink" Target="https://www.forbes.com/sites/innovatorsdna/2012/09/05/frequently-asked-questions-about-the-innovation-premium/#57e959725d96" TargetMode="External"/></Relationships>
</file>

<file path=ppt/slides/_rels/slide3.xml.rels><?xml version="1.0" encoding="UTF-8" standalone="yes"?>
<Relationships xmlns="http://schemas.openxmlformats.org/package/2006/relationships"><Relationship Id="rId3" Type="http://schemas.openxmlformats.org/officeDocument/2006/relationships/hyperlink" Target="https://www.youtube.com/watch?v=1aCigPBKl2k" TargetMode="External"/><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hyperlink" Target="https://www.youtube.com/watch?v=cQCHvO2H0_0" TargetMode="External"/><Relationship Id="rId4" Type="http://schemas.openxmlformats.org/officeDocument/2006/relationships/image" Target="../media/image6.jpeg"/></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8.xml.rels><?xml version="1.0" encoding="UTF-8" standalone="yes"?>
<Relationships xmlns="http://schemas.openxmlformats.org/package/2006/relationships"><Relationship Id="rId8" Type="http://schemas.openxmlformats.org/officeDocument/2006/relationships/hyperlink" Target="https://www.youtube.com/watch?v=1aCigPBKl2k" TargetMode="External"/><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4.xml"/><Relationship Id="rId11" Type="http://schemas.openxmlformats.org/officeDocument/2006/relationships/image" Target="../media/image8.png"/><Relationship Id="rId5" Type="http://schemas.openxmlformats.org/officeDocument/2006/relationships/diagramQuickStyle" Target="../diagrams/quickStyle4.xml"/><Relationship Id="rId10" Type="http://schemas.openxmlformats.org/officeDocument/2006/relationships/hyperlink" Target="https://www.youtube.com/watch?v=gaI7N6J3rAc" TargetMode="External"/><Relationship Id="rId4" Type="http://schemas.openxmlformats.org/officeDocument/2006/relationships/diagramLayout" Target="../diagrams/layout4.xml"/><Relationship Id="rId9" Type="http://schemas.openxmlformats.org/officeDocument/2006/relationships/hyperlink" Target="https://www.youtube.com/watch?v=FRtQNS5dFO8" TargetMode="External"/></Relationships>
</file>

<file path=ppt/slides/_rels/slide9.xml.rels><?xml version="1.0" encoding="UTF-8" standalone="yes"?>
<Relationships xmlns="http://schemas.openxmlformats.org/package/2006/relationships"><Relationship Id="rId8" Type="http://schemas.openxmlformats.org/officeDocument/2006/relationships/hyperlink" Target="https://www.youtube.com/watch?v=1aCigPBKl2k" TargetMode="External"/><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10" Type="http://schemas.openxmlformats.org/officeDocument/2006/relationships/hyperlink" Target="https://youtu.be/Txqz2AXo8Do" TargetMode="External"/><Relationship Id="rId4" Type="http://schemas.openxmlformats.org/officeDocument/2006/relationships/diagramLayout" Target="../diagrams/layout5.xml"/><Relationship Id="rId9" Type="http://schemas.openxmlformats.org/officeDocument/2006/relationships/hyperlink" Target="https://youtu.be/W07ADwmuj8A" TargetMode="External"/></Relationships>
</file>

<file path=ppt/slides/_rels/slide10.xml.rels><?xml version="1.0" encoding="UTF-8" standalone="yes"?>
<Relationships xmlns="http://schemas.openxmlformats.org/package/2006/relationships"><Relationship Id="rId8" Type="http://schemas.openxmlformats.org/officeDocument/2006/relationships/hyperlink" Target="https://www.youtube.com/watch?v=1aCigPBKl2k" TargetMode="External"/><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12.xml.rels><?xml version="1.0" encoding="UTF-8" standalone="yes"?>
<Relationships xmlns="http://schemas.openxmlformats.org/package/2006/relationships"><Relationship Id="rId2" Type="http://schemas.openxmlformats.org/officeDocument/2006/relationships/hyperlink" Target="https://www.youtube.com/watch?v=g4lW7xydnH8" TargetMode="Externa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1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7.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eg"/></Relationships>
</file>

<file path=ppt/slides/_rels/slide18.xml.rels><?xml version="1.0" encoding="UTF-8" standalone="yes"?>
<Relationships xmlns="http://schemas.openxmlformats.org/package/2006/relationships"><Relationship Id="rId3" Type="http://schemas.openxmlformats.org/officeDocument/2006/relationships/hyperlink" Target="https://www.youtube.com/watch?v=V_Oelw8rcHI" TargetMode="External"/><Relationship Id="rId2" Type="http://schemas.openxmlformats.org/officeDocument/2006/relationships/slideLayout" Target="../slideLayouts/slideLayout2.xml"/><Relationship Id="rId1" Type="http://schemas.openxmlformats.org/officeDocument/2006/relationships/video" Target="https://www.youtube.com/embed/V_Oelw8rcHI?ecver=1" TargetMode="External"/><Relationship Id="rId4" Type="http://schemas.openxmlformats.org/officeDocument/2006/relationships/image" Target="../media/image15.png"/></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2.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2.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12.xml"/><Relationship Id="rId2" Type="http://schemas.openxmlformats.org/officeDocument/2006/relationships/diagramData" Target="../diagrams/data12.xml"/><Relationship Id="rId1" Type="http://schemas.openxmlformats.org/officeDocument/2006/relationships/slideLayout" Target="../slideLayouts/slideLayout2.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22.xml.rels><?xml version="1.0" encoding="UTF-8" standalone="yes"?>
<Relationships xmlns="http://schemas.openxmlformats.org/package/2006/relationships"><Relationship Id="rId3" Type="http://schemas.openxmlformats.org/officeDocument/2006/relationships/diagramData" Target="../diagrams/data13.xml"/><Relationship Id="rId7" Type="http://schemas.microsoft.com/office/2007/relationships/diagramDrawing" Target="../diagrams/drawing13.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Colors" Target="../diagrams/colors13.xml"/><Relationship Id="rId5" Type="http://schemas.openxmlformats.org/officeDocument/2006/relationships/diagramQuickStyle" Target="../diagrams/quickStyle13.xml"/><Relationship Id="rId4" Type="http://schemas.openxmlformats.org/officeDocument/2006/relationships/diagramLayout" Target="../diagrams/layout1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58055" y="2438400"/>
            <a:ext cx="3358515" cy="1638300"/>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8600" y="1143000"/>
            <a:ext cx="2762250" cy="1967798"/>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943600" y="4343400"/>
            <a:ext cx="2562225" cy="1162050"/>
          </a:xfrm>
          <a:prstGeom prst="rect">
            <a:avLst/>
          </a:prstGeom>
        </p:spPr>
      </p:pic>
    </p:spTree>
    <p:extLst>
      <p:ext uri="{BB962C8B-B14F-4D97-AF65-F5344CB8AC3E}">
        <p14:creationId xmlns:p14="http://schemas.microsoft.com/office/powerpoint/2010/main" val="63881430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hlinkClick r:id="rId2"/>
              </a:rPr>
              <a:t>Innovation Premium</a:t>
            </a:r>
            <a:endParaRPr lang="en-US" dirty="0"/>
          </a:p>
        </p:txBody>
      </p:sp>
      <p:sp>
        <p:nvSpPr>
          <p:cNvPr id="3" name="Subtitle 2"/>
          <p:cNvSpPr>
            <a:spLocks noGrp="1"/>
          </p:cNvSpPr>
          <p:nvPr>
            <p:ph type="subTitle" idx="1"/>
          </p:nvPr>
        </p:nvSpPr>
        <p:spPr/>
        <p:txBody>
          <a:bodyPr/>
          <a:lstStyle/>
          <a:p>
            <a:pPr algn="l"/>
            <a:r>
              <a:rPr lang="en-US" sz="1600" dirty="0"/>
              <a:t>The </a:t>
            </a:r>
            <a:r>
              <a:rPr lang="en-US" sz="1600" i="1" dirty="0"/>
              <a:t>innovation premium</a:t>
            </a:r>
            <a:r>
              <a:rPr lang="en-US" sz="1600" dirty="0"/>
              <a:t> is the proportion of a company’s market value that cannot be accounted for from the net present value of cash flows of its current products in its current markets. Put another way, it’s the premium the stock market gives a company because investors expect it to launch new offerings and enter new markets that will generate even bigger income streams</a:t>
            </a:r>
            <a:r>
              <a:rPr lang="en-US" sz="1600" dirty="0" smtClean="0"/>
              <a:t>. (</a:t>
            </a:r>
            <a:r>
              <a:rPr lang="en-US" sz="1600" dirty="0"/>
              <a:t>Dyer and Gregersen </a:t>
            </a:r>
            <a:r>
              <a:rPr lang="en-US" sz="1600" dirty="0" smtClean="0"/>
              <a:t>2017)</a:t>
            </a:r>
            <a:endParaRPr lang="en-US" sz="1600" dirty="0"/>
          </a:p>
          <a:p>
            <a:pPr algn="l"/>
            <a:endParaRPr lang="en-US" sz="1400" dirty="0"/>
          </a:p>
        </p:txBody>
      </p:sp>
      <p:sp>
        <p:nvSpPr>
          <p:cNvPr id="4" name="TextBox 3">
            <a:hlinkClick r:id="rId3"/>
          </p:cNvPr>
          <p:cNvSpPr txBox="1"/>
          <p:nvPr/>
        </p:nvSpPr>
        <p:spPr>
          <a:xfrm>
            <a:off x="2971800" y="6550223"/>
            <a:ext cx="2968930" cy="307777"/>
          </a:xfrm>
          <a:prstGeom prst="rect">
            <a:avLst/>
          </a:prstGeom>
          <a:noFill/>
        </p:spPr>
        <p:txBody>
          <a:bodyPr wrap="square" rtlCol="0">
            <a:spAutoFit/>
          </a:bodyPr>
          <a:lstStyle/>
          <a:p>
            <a:r>
              <a:rPr lang="en-US" sz="1400" dirty="0" smtClean="0">
                <a:hlinkClick r:id="rId4"/>
              </a:rPr>
              <a:t>Dyer and Gregersen 2017</a:t>
            </a:r>
            <a:endParaRPr lang="en-US" sz="1400" dirty="0"/>
          </a:p>
        </p:txBody>
      </p:sp>
    </p:spTree>
    <p:extLst>
      <p:ext uri="{BB962C8B-B14F-4D97-AF65-F5344CB8AC3E}">
        <p14:creationId xmlns:p14="http://schemas.microsoft.com/office/powerpoint/2010/main" val="316766569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lowchart: Alternate Process 3"/>
          <p:cNvSpPr/>
          <p:nvPr/>
        </p:nvSpPr>
        <p:spPr>
          <a:xfrm>
            <a:off x="1143000" y="3505200"/>
            <a:ext cx="1219200" cy="914400"/>
          </a:xfrm>
          <a:prstGeom prst="flowChartAlternateProcess">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Problem</a:t>
            </a:r>
            <a:endParaRPr lang="en-US" dirty="0"/>
          </a:p>
        </p:txBody>
      </p:sp>
      <p:sp>
        <p:nvSpPr>
          <p:cNvPr id="5" name="Flowchart: Alternate Process 4"/>
          <p:cNvSpPr/>
          <p:nvPr/>
        </p:nvSpPr>
        <p:spPr>
          <a:xfrm>
            <a:off x="7315200" y="4419600"/>
            <a:ext cx="1219200" cy="914400"/>
          </a:xfrm>
          <a:prstGeom prst="flowChartAlternateProcess">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Solution</a:t>
            </a:r>
            <a:endParaRPr lang="en-US" dirty="0"/>
          </a:p>
        </p:txBody>
      </p:sp>
      <p:cxnSp>
        <p:nvCxnSpPr>
          <p:cNvPr id="7" name="Curved Connector 6"/>
          <p:cNvCxnSpPr>
            <a:stCxn id="4" idx="0"/>
          </p:cNvCxnSpPr>
          <p:nvPr/>
        </p:nvCxnSpPr>
        <p:spPr>
          <a:xfrm rot="5400000" flipH="1" flipV="1">
            <a:off x="2171700" y="571500"/>
            <a:ext cx="2514600" cy="3352800"/>
          </a:xfrm>
          <a:prstGeom prst="curvedConnector2">
            <a:avLst/>
          </a:prstGeom>
          <a:ln w="38100">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9" name="Curved Connector 8"/>
          <p:cNvCxnSpPr>
            <a:endCxn id="5" idx="0"/>
          </p:cNvCxnSpPr>
          <p:nvPr/>
        </p:nvCxnSpPr>
        <p:spPr>
          <a:xfrm rot="16200000" flipH="1">
            <a:off x="4805172" y="1299972"/>
            <a:ext cx="3419856" cy="2819400"/>
          </a:xfrm>
          <a:prstGeom prst="curvedConnector3">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2" name="Oval 11"/>
          <p:cNvSpPr/>
          <p:nvPr/>
        </p:nvSpPr>
        <p:spPr>
          <a:xfrm>
            <a:off x="1828800" y="1466088"/>
            <a:ext cx="1600200" cy="1143000"/>
          </a:xfrm>
          <a:prstGeom prst="ellipse">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Is this the right problem?</a:t>
            </a:r>
            <a:endParaRPr lang="en-US" dirty="0"/>
          </a:p>
        </p:txBody>
      </p:sp>
      <p:sp>
        <p:nvSpPr>
          <p:cNvPr id="14" name="Oval 13"/>
          <p:cNvSpPr/>
          <p:nvPr/>
        </p:nvSpPr>
        <p:spPr>
          <a:xfrm>
            <a:off x="3429000" y="5181600"/>
            <a:ext cx="1600200" cy="1143000"/>
          </a:xfrm>
          <a:prstGeom prst="ellipse">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Reframe the problem</a:t>
            </a:r>
            <a:endParaRPr lang="en-US" dirty="0"/>
          </a:p>
        </p:txBody>
      </p:sp>
      <p:cxnSp>
        <p:nvCxnSpPr>
          <p:cNvPr id="16" name="Curved Connector 15"/>
          <p:cNvCxnSpPr>
            <a:stCxn id="12" idx="5"/>
            <a:endCxn id="14" idx="6"/>
          </p:cNvCxnSpPr>
          <p:nvPr/>
        </p:nvCxnSpPr>
        <p:spPr>
          <a:xfrm rot="16200000" flipH="1">
            <a:off x="2456228" y="3180128"/>
            <a:ext cx="3311400" cy="1834544"/>
          </a:xfrm>
          <a:prstGeom prst="curvedConnector4">
            <a:avLst>
              <a:gd name="adj1" fmla="val 38843"/>
              <a:gd name="adj2" fmla="val 11246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2" name="Curved Connector 21"/>
          <p:cNvCxnSpPr>
            <a:stCxn id="14" idx="3"/>
          </p:cNvCxnSpPr>
          <p:nvPr/>
        </p:nvCxnSpPr>
        <p:spPr>
          <a:xfrm rot="5400000" flipH="1">
            <a:off x="1839166" y="4333034"/>
            <a:ext cx="1737612" cy="1910744"/>
          </a:xfrm>
          <a:prstGeom prst="curvedConnector4">
            <a:avLst>
              <a:gd name="adj1" fmla="val -13156"/>
              <a:gd name="adj2" fmla="val 56132"/>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3" name="Rounded Rectangle 22"/>
          <p:cNvSpPr/>
          <p:nvPr/>
        </p:nvSpPr>
        <p:spPr>
          <a:xfrm>
            <a:off x="2748942" y="3980688"/>
            <a:ext cx="1670657" cy="914400"/>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Botrytis</a:t>
            </a:r>
          </a:p>
          <a:p>
            <a:pPr algn="ctr"/>
            <a:r>
              <a:rPr lang="en-US" dirty="0" smtClean="0">
                <a:solidFill>
                  <a:schemeClr val="tx1"/>
                </a:solidFill>
              </a:rPr>
              <a:t>Virus</a:t>
            </a:r>
            <a:endParaRPr lang="en-US" dirty="0">
              <a:solidFill>
                <a:schemeClr val="tx1"/>
              </a:solidFill>
            </a:endParaRPr>
          </a:p>
        </p:txBody>
      </p:sp>
      <p:sp>
        <p:nvSpPr>
          <p:cNvPr id="24" name="TextBox 23">
            <a:hlinkClick r:id="rId3"/>
          </p:cNvPr>
          <p:cNvSpPr txBox="1"/>
          <p:nvPr/>
        </p:nvSpPr>
        <p:spPr>
          <a:xfrm>
            <a:off x="3133166" y="6516624"/>
            <a:ext cx="1902130" cy="369332"/>
          </a:xfrm>
          <a:prstGeom prst="rect">
            <a:avLst/>
          </a:prstGeom>
          <a:noFill/>
        </p:spPr>
        <p:txBody>
          <a:bodyPr wrap="square" rtlCol="0">
            <a:spAutoFit/>
          </a:bodyPr>
          <a:lstStyle/>
          <a:p>
            <a:r>
              <a:rPr lang="en-US" dirty="0" smtClean="0"/>
              <a:t>Datar 2014</a:t>
            </a:r>
            <a:endParaRPr lang="en-US" dirty="0"/>
          </a:p>
        </p:txBody>
      </p:sp>
    </p:spTree>
    <p:extLst>
      <p:ext uri="{BB962C8B-B14F-4D97-AF65-F5344CB8AC3E}">
        <p14:creationId xmlns:p14="http://schemas.microsoft.com/office/powerpoint/2010/main" val="111605914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Design Thinking</a:t>
            </a:r>
            <a:endParaRPr lang="en-US" dirty="0"/>
          </a:p>
        </p:txBody>
      </p:sp>
      <p:pic>
        <p:nvPicPr>
          <p:cNvPr id="1028" name="Picture 4" descr="Image result for a typical dharavi hut"/>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145639" y="3712608"/>
            <a:ext cx="2762775" cy="2352674"/>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Image result for SUNSHIN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95875" y="1219200"/>
            <a:ext cx="2762775" cy="2373312"/>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a:spLocks noChangeArrowheads="1"/>
          </p:cNvSpPr>
          <p:nvPr/>
        </p:nvSpPr>
        <p:spPr bwMode="auto">
          <a:xfrm>
            <a:off x="118376" y="2561596"/>
            <a:ext cx="3539224" cy="24968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95220" numCol="1" anchor="ctr" anchorCtr="0" compatLnSpc="1">
            <a:prstTxWarp prst="textNoShape">
              <a:avLst/>
            </a:prstTxWarp>
            <a:spAutoFit/>
          </a:bodyPr>
          <a:lstStyle>
            <a:lvl1pPr eaLnBrk="0" hangingPunct="0">
              <a:defRPr>
                <a:solidFill>
                  <a:schemeClr val="tx1"/>
                </a:solidFill>
                <a:latin typeface="Arial" panose="020B0604020202020204" pitchFamily="34" charset="0"/>
              </a:defRPr>
            </a:lvl1pPr>
            <a:lvl2pPr eaLnBrk="0" hangingPunct="0">
              <a:defRPr>
                <a:solidFill>
                  <a:schemeClr val="tx1"/>
                </a:solidFill>
                <a:latin typeface="Arial" panose="020B0604020202020204" pitchFamily="34" charset="0"/>
              </a:defRPr>
            </a:lvl2pPr>
            <a:lvl3pPr eaLnBrk="0" hangingPunct="0">
              <a:defRPr>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dirty="0" smtClean="0">
                <a:ln>
                  <a:noFill/>
                </a:ln>
                <a:solidFill>
                  <a:srgbClr val="000000"/>
                </a:solidFill>
                <a:effectLst/>
                <a:latin typeface="Montserrat"/>
              </a:rPr>
              <a:t>The Maharashtra government’s decision to ban the use of plastic has been welcomed by environmentalists, but frowned upon by some stakeholders who feel that lakhs of people will be rendered jobless in the </a:t>
            </a:r>
            <a:r>
              <a:rPr kumimoji="0" lang="en-US" altLang="en-US" sz="1200" b="0" i="0" u="none" strike="noStrike" cap="none" normalizeH="0" baseline="0" dirty="0" err="1" smtClean="0">
                <a:ln>
                  <a:noFill/>
                </a:ln>
                <a:solidFill>
                  <a:srgbClr val="000000"/>
                </a:solidFill>
                <a:effectLst/>
                <a:latin typeface="Montserrat"/>
              </a:rPr>
              <a:t>Rs</a:t>
            </a:r>
            <a:r>
              <a:rPr kumimoji="0" lang="en-US" altLang="en-US" sz="1200" b="0" i="0" u="none" strike="noStrike" cap="none" normalizeH="0" baseline="0" dirty="0" smtClean="0">
                <a:ln>
                  <a:noFill/>
                </a:ln>
                <a:solidFill>
                  <a:srgbClr val="000000"/>
                </a:solidFill>
                <a:effectLst/>
                <a:latin typeface="Montserrat"/>
              </a:rPr>
              <a:t> 50,000 crore industry. The government had earlier rejected the pleas of some players from the plastic industry to reconsider the decision on ban, saying “today’s pain is tomorrow’s gain”. On March 23, the Maharashtra Plastic and Thermocol Products notification was issued to ban the manufacture, use, storage, distribution, sale, import and transportation of all kinds of plastic items.</a:t>
            </a:r>
          </a:p>
        </p:txBody>
      </p:sp>
      <p:pic>
        <p:nvPicPr>
          <p:cNvPr id="5" name="Picture 4" descr="plastic ban, mumbai, maharashtra government, bin cultur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56476" y="1064013"/>
            <a:ext cx="2739124" cy="1495481"/>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183142" y="5715000"/>
            <a:ext cx="1826141" cy="369332"/>
          </a:xfrm>
          <a:prstGeom prst="rect">
            <a:avLst/>
          </a:prstGeom>
          <a:noFill/>
        </p:spPr>
        <p:txBody>
          <a:bodyPr wrap="none" rtlCol="0">
            <a:spAutoFit/>
          </a:bodyPr>
          <a:lstStyle/>
          <a:p>
            <a:r>
              <a:rPr lang="en-US" dirty="0" smtClean="0">
                <a:hlinkClick r:id="rId5"/>
              </a:rPr>
              <a:t>Better Solution</a:t>
            </a:r>
            <a:r>
              <a:rPr lang="en-US" dirty="0" smtClean="0"/>
              <a:t>?</a:t>
            </a:r>
            <a:endParaRPr lang="en-US" dirty="0"/>
          </a:p>
        </p:txBody>
      </p:sp>
      <p:pic>
        <p:nvPicPr>
          <p:cNvPr id="7" name="Picture 6"/>
          <p:cNvPicPr>
            <a:picLocks noChangeAspect="1"/>
          </p:cNvPicPr>
          <p:nvPr/>
        </p:nvPicPr>
        <p:blipFill>
          <a:blip r:embed="rId6"/>
          <a:stretch>
            <a:fillRect/>
          </a:stretch>
        </p:blipFill>
        <p:spPr>
          <a:xfrm>
            <a:off x="2784329" y="4778465"/>
            <a:ext cx="1635271" cy="1987976"/>
          </a:xfrm>
          <a:prstGeom prst="rect">
            <a:avLst/>
          </a:prstGeom>
        </p:spPr>
      </p:pic>
    </p:spTree>
    <p:extLst>
      <p:ext uri="{BB962C8B-B14F-4D97-AF65-F5344CB8AC3E}">
        <p14:creationId xmlns:p14="http://schemas.microsoft.com/office/powerpoint/2010/main" val="55880419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051" name="Rectangle 2"/>
          <p:cNvSpPr>
            <a:spLocks noGrp="1" noChangeArrowheads="1"/>
          </p:cNvSpPr>
          <p:nvPr>
            <p:ph type="ctrTitle"/>
          </p:nvPr>
        </p:nvSpPr>
        <p:spPr/>
        <p:txBody>
          <a:bodyPr anchor="b"/>
          <a:lstStyle/>
          <a:p>
            <a:pPr eaLnBrk="1" hangingPunct="1"/>
            <a:r>
              <a:rPr lang="en-US" sz="6000" dirty="0" smtClean="0">
                <a:solidFill>
                  <a:schemeClr val="tx1"/>
                </a:solidFill>
              </a:rPr>
              <a:t>Design Thinking</a:t>
            </a:r>
            <a:br>
              <a:rPr lang="en-US" sz="6000" dirty="0" smtClean="0">
                <a:solidFill>
                  <a:schemeClr val="tx1"/>
                </a:solidFill>
              </a:rPr>
            </a:br>
            <a:endParaRPr lang="en-US" sz="6000" dirty="0" smtClean="0">
              <a:solidFill>
                <a:schemeClr val="tx1"/>
              </a:solidFill>
            </a:endParaRPr>
          </a:p>
        </p:txBody>
      </p:sp>
      <p:graphicFrame>
        <p:nvGraphicFramePr>
          <p:cNvPr id="5" name="Diagram 4"/>
          <p:cNvGraphicFramePr/>
          <p:nvPr>
            <p:extLst>
              <p:ext uri="{D42A27DB-BD31-4B8C-83A1-F6EECF244321}">
                <p14:modId xmlns:p14="http://schemas.microsoft.com/office/powerpoint/2010/main" val="529398118"/>
              </p:ext>
            </p:extLst>
          </p:nvPr>
        </p:nvGraphicFramePr>
        <p:xfrm>
          <a:off x="685800" y="2590800"/>
          <a:ext cx="8001000" cy="3733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9" name="Flowchart: Punched Tape 8"/>
          <p:cNvSpPr/>
          <p:nvPr/>
        </p:nvSpPr>
        <p:spPr>
          <a:xfrm>
            <a:off x="7315200" y="2522537"/>
            <a:ext cx="1648968" cy="685800"/>
          </a:xfrm>
          <a:prstGeom prst="flowChartPunchedTape">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Innovation</a:t>
            </a:r>
            <a:endParaRPr lang="en-US" dirty="0"/>
          </a:p>
        </p:txBody>
      </p:sp>
      <p:sp>
        <p:nvSpPr>
          <p:cNvPr id="10" name="Flowchart: Process 9"/>
          <p:cNvSpPr/>
          <p:nvPr/>
        </p:nvSpPr>
        <p:spPr>
          <a:xfrm>
            <a:off x="381000" y="5562600"/>
            <a:ext cx="1295400" cy="612648"/>
          </a:xfrm>
          <a:prstGeom prst="flowChartProcess">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Operation</a:t>
            </a:r>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Learning by Doing</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131564957"/>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84610034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Being Self-Aware</a:t>
            </a:r>
            <a:endParaRPr lang="en-US" dirty="0"/>
          </a:p>
        </p:txBody>
      </p:sp>
      <p:graphicFrame>
        <p:nvGraphicFramePr>
          <p:cNvPr id="8" name="Content Placeholder 7"/>
          <p:cNvGraphicFramePr>
            <a:graphicFrameLocks noGrp="1"/>
          </p:cNvGraphicFramePr>
          <p:nvPr>
            <p:ph idx="1"/>
            <p:extLst>
              <p:ext uri="{D42A27DB-BD31-4B8C-83A1-F6EECF244321}">
                <p14:modId xmlns:p14="http://schemas.microsoft.com/office/powerpoint/2010/main" val="2698015880"/>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5962434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Fixedness</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158892505"/>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extBox 4">
            <a:hlinkClick r:id="rId8"/>
          </p:cNvPr>
          <p:cNvSpPr txBox="1"/>
          <p:nvPr/>
        </p:nvSpPr>
        <p:spPr>
          <a:xfrm>
            <a:off x="3133166" y="6516624"/>
            <a:ext cx="1902130" cy="369332"/>
          </a:xfrm>
          <a:prstGeom prst="rect">
            <a:avLst/>
          </a:prstGeom>
          <a:noFill/>
        </p:spPr>
        <p:txBody>
          <a:bodyPr wrap="square" rtlCol="0">
            <a:spAutoFit/>
          </a:bodyPr>
          <a:lstStyle/>
          <a:p>
            <a:r>
              <a:rPr lang="en-US" dirty="0" smtClean="0"/>
              <a:t>Datar 2014</a:t>
            </a:r>
            <a:endParaRPr lang="en-US" dirty="0"/>
          </a:p>
        </p:txBody>
      </p:sp>
      <p:sp>
        <p:nvSpPr>
          <p:cNvPr id="6" name="TextBox 5"/>
          <p:cNvSpPr txBox="1"/>
          <p:nvPr/>
        </p:nvSpPr>
        <p:spPr>
          <a:xfrm>
            <a:off x="1447800" y="6147292"/>
            <a:ext cx="915635" cy="369332"/>
          </a:xfrm>
          <a:prstGeom prst="rect">
            <a:avLst/>
          </a:prstGeom>
          <a:noFill/>
        </p:spPr>
        <p:txBody>
          <a:bodyPr wrap="none" rtlCol="0">
            <a:spAutoFit/>
          </a:bodyPr>
          <a:lstStyle/>
          <a:p>
            <a:r>
              <a:rPr lang="en-US" dirty="0" smtClean="0">
                <a:hlinkClick r:id="rId9"/>
              </a:rPr>
              <a:t>Candle</a:t>
            </a:r>
            <a:endParaRPr lang="en-US" dirty="0"/>
          </a:p>
        </p:txBody>
      </p:sp>
      <p:sp>
        <p:nvSpPr>
          <p:cNvPr id="7" name="TextBox 6"/>
          <p:cNvSpPr txBox="1"/>
          <p:nvPr/>
        </p:nvSpPr>
        <p:spPr>
          <a:xfrm>
            <a:off x="2381723" y="6147292"/>
            <a:ext cx="1522596" cy="369332"/>
          </a:xfrm>
          <a:prstGeom prst="rect">
            <a:avLst/>
          </a:prstGeom>
          <a:noFill/>
        </p:spPr>
        <p:txBody>
          <a:bodyPr wrap="none" rtlCol="0">
            <a:spAutoFit/>
          </a:bodyPr>
          <a:lstStyle/>
          <a:p>
            <a:r>
              <a:rPr lang="en-US" dirty="0" smtClean="0">
                <a:hlinkClick r:id="rId10"/>
              </a:rPr>
              <a:t>Tie the ropes</a:t>
            </a:r>
            <a:endParaRPr lang="en-US" dirty="0"/>
          </a:p>
        </p:txBody>
      </p:sp>
      <p:pic>
        <p:nvPicPr>
          <p:cNvPr id="3" name="Picture 2"/>
          <p:cNvPicPr>
            <a:picLocks noChangeAspect="1"/>
          </p:cNvPicPr>
          <p:nvPr/>
        </p:nvPicPr>
        <p:blipFill>
          <a:blip r:embed="rId11"/>
          <a:stretch>
            <a:fillRect/>
          </a:stretch>
        </p:blipFill>
        <p:spPr>
          <a:xfrm>
            <a:off x="509587" y="1409700"/>
            <a:ext cx="8124825" cy="4038600"/>
          </a:xfrm>
          <a:prstGeom prst="rect">
            <a:avLst/>
          </a:prstGeom>
        </p:spPr>
      </p:pic>
    </p:spTree>
    <p:extLst>
      <p:ext uri="{BB962C8B-B14F-4D97-AF65-F5344CB8AC3E}">
        <p14:creationId xmlns:p14="http://schemas.microsoft.com/office/powerpoint/2010/main" val="24061992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Fixedness</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341567081"/>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extBox 4">
            <a:hlinkClick r:id="rId8"/>
          </p:cNvPr>
          <p:cNvSpPr txBox="1"/>
          <p:nvPr/>
        </p:nvSpPr>
        <p:spPr>
          <a:xfrm>
            <a:off x="3133166" y="6516624"/>
            <a:ext cx="1902130" cy="369332"/>
          </a:xfrm>
          <a:prstGeom prst="rect">
            <a:avLst/>
          </a:prstGeom>
          <a:noFill/>
        </p:spPr>
        <p:txBody>
          <a:bodyPr wrap="square" rtlCol="0">
            <a:spAutoFit/>
          </a:bodyPr>
          <a:lstStyle/>
          <a:p>
            <a:r>
              <a:rPr lang="en-US" dirty="0" smtClean="0"/>
              <a:t>Datar 2014</a:t>
            </a:r>
            <a:endParaRPr lang="en-US" dirty="0"/>
          </a:p>
        </p:txBody>
      </p:sp>
      <p:sp>
        <p:nvSpPr>
          <p:cNvPr id="6" name="TextBox 5"/>
          <p:cNvSpPr txBox="1"/>
          <p:nvPr/>
        </p:nvSpPr>
        <p:spPr>
          <a:xfrm>
            <a:off x="1447800" y="6147292"/>
            <a:ext cx="864339" cy="369332"/>
          </a:xfrm>
          <a:prstGeom prst="rect">
            <a:avLst/>
          </a:prstGeom>
          <a:noFill/>
        </p:spPr>
        <p:txBody>
          <a:bodyPr wrap="none" rtlCol="0">
            <a:spAutoFit/>
          </a:bodyPr>
          <a:lstStyle/>
          <a:p>
            <a:r>
              <a:rPr lang="en-US" dirty="0" smtClean="0">
                <a:hlinkClick r:id="rId9"/>
              </a:rPr>
              <a:t>9-Dots</a:t>
            </a:r>
            <a:endParaRPr lang="en-US" dirty="0"/>
          </a:p>
        </p:txBody>
      </p:sp>
      <p:sp>
        <p:nvSpPr>
          <p:cNvPr id="7" name="TextBox 6"/>
          <p:cNvSpPr txBox="1"/>
          <p:nvPr/>
        </p:nvSpPr>
        <p:spPr>
          <a:xfrm>
            <a:off x="2381723" y="6147292"/>
            <a:ext cx="928459" cy="369332"/>
          </a:xfrm>
          <a:prstGeom prst="rect">
            <a:avLst/>
          </a:prstGeom>
          <a:noFill/>
        </p:spPr>
        <p:txBody>
          <a:bodyPr wrap="none" rtlCol="0">
            <a:spAutoFit/>
          </a:bodyPr>
          <a:lstStyle/>
          <a:p>
            <a:r>
              <a:rPr lang="en-US" dirty="0" smtClean="0">
                <a:hlinkClick r:id="rId10"/>
              </a:rPr>
              <a:t>5-coins</a:t>
            </a:r>
            <a:endParaRPr lang="en-US" dirty="0"/>
          </a:p>
        </p:txBody>
      </p:sp>
    </p:spTree>
    <p:extLst>
      <p:ext uri="{BB962C8B-B14F-4D97-AF65-F5344CB8AC3E}">
        <p14:creationId xmlns:p14="http://schemas.microsoft.com/office/powerpoint/2010/main" val="213566006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Fixedness</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500163573"/>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extBox 4">
            <a:hlinkClick r:id="rId8"/>
          </p:cNvPr>
          <p:cNvSpPr txBox="1"/>
          <p:nvPr/>
        </p:nvSpPr>
        <p:spPr>
          <a:xfrm>
            <a:off x="3133166" y="6516624"/>
            <a:ext cx="1902130" cy="369332"/>
          </a:xfrm>
          <a:prstGeom prst="rect">
            <a:avLst/>
          </a:prstGeom>
          <a:noFill/>
        </p:spPr>
        <p:txBody>
          <a:bodyPr wrap="square" rtlCol="0">
            <a:spAutoFit/>
          </a:bodyPr>
          <a:lstStyle/>
          <a:p>
            <a:r>
              <a:rPr lang="en-US" dirty="0" smtClean="0"/>
              <a:t>Datar 2014</a:t>
            </a:r>
            <a:endParaRPr lang="en-US" dirty="0"/>
          </a:p>
        </p:txBody>
      </p:sp>
    </p:spTree>
    <p:extLst>
      <p:ext uri="{BB962C8B-B14F-4D97-AF65-F5344CB8AC3E}">
        <p14:creationId xmlns:p14="http://schemas.microsoft.com/office/powerpoint/2010/main" val="176949198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Innovation is Design</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790314713"/>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Rounded Rectangular Callout 5"/>
          <p:cNvSpPr/>
          <p:nvPr/>
        </p:nvSpPr>
        <p:spPr>
          <a:xfrm>
            <a:off x="6248400" y="1438974"/>
            <a:ext cx="2362200" cy="847026"/>
          </a:xfrm>
          <a:prstGeom prst="wedgeRoundRectCallout">
            <a:avLst>
              <a:gd name="adj1" fmla="val -83801"/>
              <a:gd name="adj2" fmla="val 216296"/>
              <a:gd name="adj3" fmla="val 16667"/>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Emotional</a:t>
            </a:r>
            <a:endParaRPr lang="en-US" dirty="0"/>
          </a:p>
        </p:txBody>
      </p:sp>
      <p:sp>
        <p:nvSpPr>
          <p:cNvPr id="7" name="Rounded Rectangular Callout 6"/>
          <p:cNvSpPr/>
          <p:nvPr/>
        </p:nvSpPr>
        <p:spPr>
          <a:xfrm>
            <a:off x="609600" y="2057400"/>
            <a:ext cx="2362200" cy="914400"/>
          </a:xfrm>
          <a:prstGeom prst="wedgeRoundRectCallout">
            <a:avLst>
              <a:gd name="adj1" fmla="val 79812"/>
              <a:gd name="adj2" fmla="val 119601"/>
              <a:gd name="adj3" fmla="val 16667"/>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Functional</a:t>
            </a:r>
            <a:endParaRPr lang="en-US" dirty="0"/>
          </a:p>
        </p:txBody>
      </p:sp>
      <p:sp>
        <p:nvSpPr>
          <p:cNvPr id="8" name="Rounded Rectangular Callout 7"/>
          <p:cNvSpPr/>
          <p:nvPr/>
        </p:nvSpPr>
        <p:spPr>
          <a:xfrm>
            <a:off x="6778752" y="5345557"/>
            <a:ext cx="2362200" cy="941832"/>
          </a:xfrm>
          <a:prstGeom prst="wedgeRoundRectCallout">
            <a:avLst>
              <a:gd name="adj1" fmla="val -143156"/>
              <a:gd name="adj2" fmla="val -66666"/>
              <a:gd name="adj3" fmla="val 16667"/>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Process</a:t>
            </a:r>
            <a:endParaRPr lang="en-US" dirty="0"/>
          </a:p>
        </p:txBody>
      </p:sp>
      <p:sp>
        <p:nvSpPr>
          <p:cNvPr id="11" name="Cloud Callout 10"/>
          <p:cNvSpPr/>
          <p:nvPr/>
        </p:nvSpPr>
        <p:spPr>
          <a:xfrm>
            <a:off x="6629400" y="2764695"/>
            <a:ext cx="2209800" cy="1219200"/>
          </a:xfrm>
          <a:prstGeom prst="cloudCallout">
            <a:avLst>
              <a:gd name="adj1" fmla="val -148048"/>
              <a:gd name="adj2" fmla="val 66500"/>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Experiential</a:t>
            </a:r>
            <a:endParaRPr lang="en-US" dirty="0"/>
          </a:p>
        </p:txBody>
      </p:sp>
    </p:spTree>
    <p:extLst>
      <p:ext uri="{BB962C8B-B14F-4D97-AF65-F5344CB8AC3E}">
        <p14:creationId xmlns:p14="http://schemas.microsoft.com/office/powerpoint/2010/main" val="366793581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274638"/>
            <a:ext cx="8229600" cy="1143000"/>
          </a:xfrm>
        </p:spPr>
        <p:txBody>
          <a:bodyPr/>
          <a:lstStyle/>
          <a:p>
            <a:r>
              <a:rPr lang="en-US" dirty="0" smtClean="0"/>
              <a:t>Innovation</a:t>
            </a:r>
            <a:endParaRPr lang="en-US" dirty="0"/>
          </a:p>
        </p:txBody>
      </p:sp>
      <p:sp>
        <p:nvSpPr>
          <p:cNvPr id="6" name="Right Arrow 5"/>
          <p:cNvSpPr/>
          <p:nvPr/>
        </p:nvSpPr>
        <p:spPr>
          <a:xfrm>
            <a:off x="5961888" y="3106004"/>
            <a:ext cx="1884556" cy="1237303"/>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Left Arrow 6"/>
          <p:cNvSpPr/>
          <p:nvPr/>
        </p:nvSpPr>
        <p:spPr>
          <a:xfrm>
            <a:off x="1600200" y="3048000"/>
            <a:ext cx="1981200" cy="1200912"/>
          </a:xfrm>
          <a:prstGeom prst="lef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Cloud 7"/>
          <p:cNvSpPr/>
          <p:nvPr/>
        </p:nvSpPr>
        <p:spPr>
          <a:xfrm>
            <a:off x="4191000" y="3048000"/>
            <a:ext cx="1143000" cy="1524000"/>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228600" y="3200400"/>
            <a:ext cx="1066800" cy="104851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8034528" y="3191255"/>
            <a:ext cx="990600" cy="1143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3810000" y="4876800"/>
            <a:ext cx="1905000" cy="10668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p:cNvSpPr txBox="1"/>
          <p:nvPr/>
        </p:nvSpPr>
        <p:spPr>
          <a:xfrm>
            <a:off x="228600" y="4692134"/>
            <a:ext cx="1120820" cy="369332"/>
          </a:xfrm>
          <a:prstGeom prst="rect">
            <a:avLst/>
          </a:prstGeom>
          <a:noFill/>
        </p:spPr>
        <p:txBody>
          <a:bodyPr wrap="none" rtlCol="0">
            <a:spAutoFit/>
          </a:bodyPr>
          <a:lstStyle/>
          <a:p>
            <a:r>
              <a:rPr lang="en-US" dirty="0" smtClean="0"/>
              <a:t>Required</a:t>
            </a:r>
            <a:endParaRPr lang="en-US" dirty="0"/>
          </a:p>
        </p:txBody>
      </p:sp>
      <p:sp>
        <p:nvSpPr>
          <p:cNvPr id="13" name="TextBox 12"/>
          <p:cNvSpPr txBox="1"/>
          <p:nvPr/>
        </p:nvSpPr>
        <p:spPr>
          <a:xfrm>
            <a:off x="7846444" y="4679942"/>
            <a:ext cx="979755" cy="369332"/>
          </a:xfrm>
          <a:prstGeom prst="rect">
            <a:avLst/>
          </a:prstGeom>
          <a:noFill/>
        </p:spPr>
        <p:txBody>
          <a:bodyPr wrap="none" rtlCol="0">
            <a:spAutoFit/>
          </a:bodyPr>
          <a:lstStyle/>
          <a:p>
            <a:r>
              <a:rPr lang="en-US" dirty="0" smtClean="0"/>
              <a:t>Desired</a:t>
            </a:r>
            <a:endParaRPr lang="en-US" dirty="0"/>
          </a:p>
        </p:txBody>
      </p:sp>
      <p:sp>
        <p:nvSpPr>
          <p:cNvPr id="14" name="TextBox 13"/>
          <p:cNvSpPr txBox="1"/>
          <p:nvPr/>
        </p:nvSpPr>
        <p:spPr>
          <a:xfrm>
            <a:off x="6248400" y="1143000"/>
            <a:ext cx="2409634" cy="646331"/>
          </a:xfrm>
          <a:prstGeom prst="rect">
            <a:avLst/>
          </a:prstGeom>
          <a:noFill/>
        </p:spPr>
        <p:txBody>
          <a:bodyPr wrap="none" rtlCol="0">
            <a:spAutoFit/>
          </a:bodyPr>
          <a:lstStyle/>
          <a:p>
            <a:pPr marL="285750" indent="-285750">
              <a:buFont typeface="Arial" panose="020B0604020202020204" pitchFamily="34" charset="0"/>
              <a:buChar char="•"/>
            </a:pPr>
            <a:r>
              <a:rPr lang="en-US" dirty="0" smtClean="0"/>
              <a:t>Multi-stage rockets</a:t>
            </a:r>
          </a:p>
          <a:p>
            <a:pPr marL="285750" indent="-285750">
              <a:buFont typeface="Arial" panose="020B0604020202020204" pitchFamily="34" charset="0"/>
              <a:buChar char="•"/>
            </a:pPr>
            <a:r>
              <a:rPr lang="en-US" dirty="0" smtClean="0">
                <a:hlinkClick r:id="rId2"/>
              </a:rPr>
              <a:t>Levitronix</a:t>
            </a:r>
            <a:endParaRPr lang="en-US" dirty="0"/>
          </a:p>
        </p:txBody>
      </p:sp>
      <p:sp>
        <p:nvSpPr>
          <p:cNvPr id="15" name="TextBox 14"/>
          <p:cNvSpPr txBox="1"/>
          <p:nvPr/>
        </p:nvSpPr>
        <p:spPr>
          <a:xfrm>
            <a:off x="228600" y="5410200"/>
            <a:ext cx="1351652" cy="369332"/>
          </a:xfrm>
          <a:prstGeom prst="rect">
            <a:avLst/>
          </a:prstGeom>
          <a:noFill/>
        </p:spPr>
        <p:txBody>
          <a:bodyPr wrap="none" rtlCol="0">
            <a:spAutoFit/>
          </a:bodyPr>
          <a:lstStyle/>
          <a:p>
            <a:r>
              <a:rPr lang="en-US" dirty="0" smtClean="0"/>
              <a:t>Constraints</a:t>
            </a:r>
            <a:endParaRPr lang="en-US" dirty="0"/>
          </a:p>
        </p:txBody>
      </p:sp>
      <p:sp>
        <p:nvSpPr>
          <p:cNvPr id="16" name="TextBox 15"/>
          <p:cNvSpPr txBox="1"/>
          <p:nvPr/>
        </p:nvSpPr>
        <p:spPr>
          <a:xfrm>
            <a:off x="7557903" y="5410200"/>
            <a:ext cx="1556836" cy="369332"/>
          </a:xfrm>
          <a:prstGeom prst="rect">
            <a:avLst/>
          </a:prstGeom>
          <a:noFill/>
        </p:spPr>
        <p:txBody>
          <a:bodyPr wrap="none" rtlCol="0">
            <a:spAutoFit/>
          </a:bodyPr>
          <a:lstStyle/>
          <a:p>
            <a:r>
              <a:rPr lang="en-US" dirty="0"/>
              <a:t>O</a:t>
            </a:r>
            <a:r>
              <a:rPr lang="en-US" dirty="0" smtClean="0"/>
              <a:t>pportunities</a:t>
            </a:r>
            <a:endParaRPr lang="en-US" dirty="0"/>
          </a:p>
        </p:txBody>
      </p:sp>
    </p:spTree>
    <p:extLst>
      <p:ext uri="{BB962C8B-B14F-4D97-AF65-F5344CB8AC3E}">
        <p14:creationId xmlns:p14="http://schemas.microsoft.com/office/powerpoint/2010/main" val="335368455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Principles of Good Design</a:t>
            </a:r>
            <a:endParaRPr lang="en-US"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548724520"/>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Rectangle 6"/>
          <p:cNvSpPr/>
          <p:nvPr/>
        </p:nvSpPr>
        <p:spPr>
          <a:xfrm>
            <a:off x="3200400" y="6488668"/>
            <a:ext cx="1582484" cy="369332"/>
          </a:xfrm>
          <a:prstGeom prst="rect">
            <a:avLst/>
          </a:prstGeom>
        </p:spPr>
        <p:txBody>
          <a:bodyPr wrap="none">
            <a:spAutoFit/>
          </a:bodyPr>
          <a:lstStyle/>
          <a:p>
            <a:r>
              <a:rPr lang="en-US" dirty="0" smtClean="0"/>
              <a:t>Norman 2013</a:t>
            </a:r>
            <a:endParaRPr lang="en-US" dirty="0"/>
          </a:p>
        </p:txBody>
      </p:sp>
    </p:spTree>
    <p:extLst>
      <p:ext uri="{BB962C8B-B14F-4D97-AF65-F5344CB8AC3E}">
        <p14:creationId xmlns:p14="http://schemas.microsoft.com/office/powerpoint/2010/main" val="124495476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Double Diamond Design Process</a:t>
            </a:r>
            <a:endParaRPr lang="en-US" dirty="0"/>
          </a:p>
        </p:txBody>
      </p:sp>
      <p:sp>
        <p:nvSpPr>
          <p:cNvPr id="6" name="Diamond 5"/>
          <p:cNvSpPr/>
          <p:nvPr/>
        </p:nvSpPr>
        <p:spPr>
          <a:xfrm rot="5400000">
            <a:off x="1828800" y="1600200"/>
            <a:ext cx="1295400" cy="3886200"/>
          </a:xfrm>
          <a:prstGeom prst="diamond">
            <a:avLst/>
          </a:prstGeom>
          <a:no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Diamond 6"/>
          <p:cNvSpPr/>
          <p:nvPr/>
        </p:nvSpPr>
        <p:spPr>
          <a:xfrm rot="5400000">
            <a:off x="5562600" y="1600200"/>
            <a:ext cx="1295400" cy="3886200"/>
          </a:xfrm>
          <a:prstGeom prst="diamond">
            <a:avLst/>
          </a:prstGeom>
          <a:no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a:off x="560832" y="4886468"/>
            <a:ext cx="1351652" cy="369332"/>
          </a:xfrm>
          <a:prstGeom prst="rect">
            <a:avLst/>
          </a:prstGeom>
          <a:noFill/>
        </p:spPr>
        <p:txBody>
          <a:bodyPr wrap="none" rtlCol="0">
            <a:spAutoFit/>
          </a:bodyPr>
          <a:lstStyle/>
          <a:p>
            <a:r>
              <a:rPr lang="en-US" dirty="0" smtClean="0"/>
              <a:t>Divergence</a:t>
            </a:r>
            <a:endParaRPr lang="en-US" dirty="0"/>
          </a:p>
        </p:txBody>
      </p:sp>
      <p:sp>
        <p:nvSpPr>
          <p:cNvPr id="9" name="TextBox 8"/>
          <p:cNvSpPr txBox="1"/>
          <p:nvPr/>
        </p:nvSpPr>
        <p:spPr>
          <a:xfrm>
            <a:off x="2667000" y="4873752"/>
            <a:ext cx="1556836" cy="369332"/>
          </a:xfrm>
          <a:prstGeom prst="rect">
            <a:avLst/>
          </a:prstGeom>
          <a:noFill/>
        </p:spPr>
        <p:txBody>
          <a:bodyPr wrap="none" rtlCol="0">
            <a:spAutoFit/>
          </a:bodyPr>
          <a:lstStyle/>
          <a:p>
            <a:r>
              <a:rPr lang="en-US" dirty="0" smtClean="0"/>
              <a:t>Convergence</a:t>
            </a:r>
            <a:endParaRPr lang="en-US" dirty="0"/>
          </a:p>
        </p:txBody>
      </p:sp>
      <p:sp>
        <p:nvSpPr>
          <p:cNvPr id="10" name="TextBox 9"/>
          <p:cNvSpPr txBox="1"/>
          <p:nvPr/>
        </p:nvSpPr>
        <p:spPr>
          <a:xfrm>
            <a:off x="4495800" y="4889516"/>
            <a:ext cx="1351652" cy="369332"/>
          </a:xfrm>
          <a:prstGeom prst="rect">
            <a:avLst/>
          </a:prstGeom>
          <a:noFill/>
        </p:spPr>
        <p:txBody>
          <a:bodyPr wrap="none" rtlCol="0">
            <a:spAutoFit/>
          </a:bodyPr>
          <a:lstStyle/>
          <a:p>
            <a:r>
              <a:rPr lang="en-US" dirty="0" smtClean="0"/>
              <a:t>Divergence</a:t>
            </a:r>
            <a:endParaRPr lang="en-US" dirty="0"/>
          </a:p>
        </p:txBody>
      </p:sp>
      <p:sp>
        <p:nvSpPr>
          <p:cNvPr id="11" name="TextBox 10"/>
          <p:cNvSpPr txBox="1"/>
          <p:nvPr/>
        </p:nvSpPr>
        <p:spPr>
          <a:xfrm>
            <a:off x="6601968" y="4876800"/>
            <a:ext cx="1556836" cy="369332"/>
          </a:xfrm>
          <a:prstGeom prst="rect">
            <a:avLst/>
          </a:prstGeom>
          <a:noFill/>
        </p:spPr>
        <p:txBody>
          <a:bodyPr wrap="none" rtlCol="0">
            <a:spAutoFit/>
          </a:bodyPr>
          <a:lstStyle/>
          <a:p>
            <a:r>
              <a:rPr lang="en-US" dirty="0" smtClean="0"/>
              <a:t>Convergence</a:t>
            </a:r>
            <a:endParaRPr lang="en-US" dirty="0"/>
          </a:p>
        </p:txBody>
      </p:sp>
      <p:sp>
        <p:nvSpPr>
          <p:cNvPr id="12" name="TextBox 11"/>
          <p:cNvSpPr txBox="1"/>
          <p:nvPr/>
        </p:nvSpPr>
        <p:spPr>
          <a:xfrm>
            <a:off x="663503" y="2133600"/>
            <a:ext cx="3625993" cy="369332"/>
          </a:xfrm>
          <a:prstGeom prst="rect">
            <a:avLst/>
          </a:prstGeom>
          <a:noFill/>
        </p:spPr>
        <p:txBody>
          <a:bodyPr wrap="none" rtlCol="0">
            <a:spAutoFit/>
          </a:bodyPr>
          <a:lstStyle/>
          <a:p>
            <a:r>
              <a:rPr lang="en-US" dirty="0" smtClean="0"/>
              <a:t>FINDING THE RIGHT PROBLEM</a:t>
            </a:r>
            <a:endParaRPr lang="en-US" dirty="0"/>
          </a:p>
        </p:txBody>
      </p:sp>
      <p:sp>
        <p:nvSpPr>
          <p:cNvPr id="13" name="TextBox 12"/>
          <p:cNvSpPr txBox="1"/>
          <p:nvPr/>
        </p:nvSpPr>
        <p:spPr>
          <a:xfrm>
            <a:off x="4323711" y="2133600"/>
            <a:ext cx="3677289" cy="369332"/>
          </a:xfrm>
          <a:prstGeom prst="rect">
            <a:avLst/>
          </a:prstGeom>
          <a:noFill/>
        </p:spPr>
        <p:txBody>
          <a:bodyPr wrap="none" rtlCol="0">
            <a:spAutoFit/>
          </a:bodyPr>
          <a:lstStyle/>
          <a:p>
            <a:r>
              <a:rPr lang="en-US" dirty="0" smtClean="0"/>
              <a:t>FINDING THE RIGHT SOLUTION</a:t>
            </a:r>
            <a:endParaRPr lang="en-US" dirty="0"/>
          </a:p>
        </p:txBody>
      </p:sp>
      <p:sp>
        <p:nvSpPr>
          <p:cNvPr id="14" name="Right Arrow 13"/>
          <p:cNvSpPr/>
          <p:nvPr/>
        </p:nvSpPr>
        <p:spPr>
          <a:xfrm>
            <a:off x="1912484" y="5867400"/>
            <a:ext cx="5783716" cy="381000"/>
          </a:xfrm>
          <a:prstGeom prst="rightArrow">
            <a:avLst/>
          </a:prstGeom>
          <a:solidFill>
            <a:srgbClr val="00206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TIME</a:t>
            </a:r>
            <a:endParaRPr lang="en-US" dirty="0"/>
          </a:p>
        </p:txBody>
      </p:sp>
      <p:sp>
        <p:nvSpPr>
          <p:cNvPr id="15" name="TextBox 14"/>
          <p:cNvSpPr txBox="1"/>
          <p:nvPr/>
        </p:nvSpPr>
        <p:spPr>
          <a:xfrm>
            <a:off x="1778907" y="6564868"/>
            <a:ext cx="4469493" cy="307777"/>
          </a:xfrm>
          <a:prstGeom prst="rect">
            <a:avLst/>
          </a:prstGeom>
          <a:noFill/>
        </p:spPr>
        <p:txBody>
          <a:bodyPr wrap="none" rtlCol="0">
            <a:spAutoFit/>
          </a:bodyPr>
          <a:lstStyle/>
          <a:p>
            <a:r>
              <a:rPr lang="en-US" sz="1400" b="1" dirty="0" smtClean="0"/>
              <a:t>Norman Don. The Design of Everyday Things 2013</a:t>
            </a:r>
            <a:endParaRPr lang="en-US" sz="1400" b="1" dirty="0"/>
          </a:p>
        </p:txBody>
      </p:sp>
      <p:sp>
        <p:nvSpPr>
          <p:cNvPr id="3" name="TextBox 2"/>
          <p:cNvSpPr txBox="1"/>
          <p:nvPr/>
        </p:nvSpPr>
        <p:spPr>
          <a:xfrm>
            <a:off x="1970547" y="3358634"/>
            <a:ext cx="889987" cy="369332"/>
          </a:xfrm>
          <a:prstGeom prst="rect">
            <a:avLst/>
          </a:prstGeom>
          <a:noFill/>
        </p:spPr>
        <p:txBody>
          <a:bodyPr wrap="none" rtlCol="0">
            <a:spAutoFit/>
          </a:bodyPr>
          <a:lstStyle/>
          <a:p>
            <a:r>
              <a:rPr lang="en-US" dirty="0" smtClean="0"/>
              <a:t>Drill bit</a:t>
            </a:r>
            <a:endParaRPr lang="en-US" dirty="0"/>
          </a:p>
        </p:txBody>
      </p:sp>
      <p:sp>
        <p:nvSpPr>
          <p:cNvPr id="16" name="TextBox 15"/>
          <p:cNvSpPr txBox="1"/>
          <p:nvPr/>
        </p:nvSpPr>
        <p:spPr>
          <a:xfrm>
            <a:off x="5943600" y="3388852"/>
            <a:ext cx="1031051" cy="369332"/>
          </a:xfrm>
          <a:prstGeom prst="rect">
            <a:avLst/>
          </a:prstGeom>
          <a:noFill/>
        </p:spPr>
        <p:txBody>
          <a:bodyPr wrap="none" rtlCol="0">
            <a:spAutoFit/>
          </a:bodyPr>
          <a:lstStyle/>
          <a:p>
            <a:r>
              <a:rPr lang="en-US" dirty="0" smtClean="0"/>
              <a:t>E-books</a:t>
            </a:r>
            <a:endParaRPr lang="en-US" dirty="0"/>
          </a:p>
        </p:txBody>
      </p:sp>
    </p:spTree>
    <p:extLst>
      <p:ext uri="{BB962C8B-B14F-4D97-AF65-F5344CB8AC3E}">
        <p14:creationId xmlns:p14="http://schemas.microsoft.com/office/powerpoint/2010/main" val="56523679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Group Project- Board game</a:t>
            </a:r>
            <a:endParaRPr lang="en-US"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1532077252"/>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56383749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5358922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381000"/>
            <a:ext cx="4064000" cy="3048000"/>
          </a:xfrm>
          <a:prstGeom prst="rect">
            <a:avLst/>
          </a:prstGeom>
        </p:spPr>
      </p:pic>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486400" y="381000"/>
            <a:ext cx="3657600" cy="2743200"/>
          </a:xfrm>
          <a:prstGeom prst="rect">
            <a:avLst/>
          </a:prstGeom>
        </p:spPr>
      </p:pic>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4384" y="3657600"/>
            <a:ext cx="3785616" cy="2839212"/>
          </a:xfrm>
          <a:prstGeom prst="rect">
            <a:avLst/>
          </a:prstGeom>
        </p:spPr>
      </p:pic>
      <p:pic>
        <p:nvPicPr>
          <p:cNvPr id="9" name="Picture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876800" y="3429000"/>
            <a:ext cx="3860800" cy="2895600"/>
          </a:xfrm>
          <a:prstGeom prst="rect">
            <a:avLst/>
          </a:prstGeom>
        </p:spPr>
      </p:pic>
      <p:pic>
        <p:nvPicPr>
          <p:cNvPr id="10" name="Picture 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667000" y="2543175"/>
            <a:ext cx="3175000" cy="2381250"/>
          </a:xfrm>
          <a:prstGeom prst="rect">
            <a:avLst/>
          </a:prstGeom>
        </p:spPr>
      </p:pic>
    </p:spTree>
    <p:extLst>
      <p:ext uri="{BB962C8B-B14F-4D97-AF65-F5344CB8AC3E}">
        <p14:creationId xmlns:p14="http://schemas.microsoft.com/office/powerpoint/2010/main" val="264837624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hlinkClick r:id="rId3"/>
              </a:rPr>
              <a:t>Damru</a:t>
            </a:r>
            <a:endParaRPr lang="en-US" dirty="0"/>
          </a:p>
        </p:txBody>
      </p:sp>
      <p:pic>
        <p:nvPicPr>
          <p:cNvPr id="4" name="V_Oelw8rcHI"/>
          <p:cNvPicPr>
            <a:picLocks noGrp="1" noRot="1" noChangeAspect="1"/>
          </p:cNvPicPr>
          <p:nvPr>
            <p:ph idx="1"/>
            <a:videoFile r:link="rId1"/>
          </p:nvPr>
        </p:nvPicPr>
        <p:blipFill>
          <a:blip r:embed="rId4"/>
          <a:stretch>
            <a:fillRect/>
          </a:stretch>
        </p:blipFill>
        <p:spPr>
          <a:xfrm>
            <a:off x="0" y="1295400"/>
            <a:ext cx="9135534" cy="5138738"/>
          </a:xfrm>
          <a:prstGeom prst="rect">
            <a:avLst/>
          </a:prstGeom>
        </p:spPr>
      </p:pic>
    </p:spTree>
    <p:extLst>
      <p:ext uri="{BB962C8B-B14F-4D97-AF65-F5344CB8AC3E}">
        <p14:creationId xmlns:p14="http://schemas.microsoft.com/office/powerpoint/2010/main" val="122236741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Group Project</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369099123"/>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33576148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Devices</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390795154"/>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74019832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Issues to consider</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501961960"/>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97658257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Human Centered Design Thinking Process</a:t>
            </a:r>
            <a:endParaRPr lang="en-US"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2395821614"/>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TextBox 6"/>
          <p:cNvSpPr txBox="1"/>
          <p:nvPr/>
        </p:nvSpPr>
        <p:spPr>
          <a:xfrm>
            <a:off x="1447800" y="6564868"/>
            <a:ext cx="4826706" cy="307777"/>
          </a:xfrm>
          <a:prstGeom prst="rect">
            <a:avLst/>
          </a:prstGeom>
          <a:noFill/>
        </p:spPr>
        <p:txBody>
          <a:bodyPr wrap="none" rtlCol="0">
            <a:spAutoFit/>
          </a:bodyPr>
          <a:lstStyle/>
          <a:p>
            <a:r>
              <a:rPr lang="en-US" sz="1400" b="1" dirty="0" smtClean="0"/>
              <a:t>Plattner H. An Introduction to design Thinking process</a:t>
            </a:r>
            <a:endParaRPr lang="en-US" sz="1400" b="1" dirty="0"/>
          </a:p>
        </p:txBody>
      </p:sp>
    </p:spTree>
    <p:extLst>
      <p:ext uri="{BB962C8B-B14F-4D97-AF65-F5344CB8AC3E}">
        <p14:creationId xmlns:p14="http://schemas.microsoft.com/office/powerpoint/2010/main" val="373649376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US" dirty="0" smtClean="0"/>
              <a:t>Each group divide into two subgroups</a:t>
            </a:r>
            <a:endParaRPr lang="en-US" dirty="0"/>
          </a:p>
        </p:txBody>
      </p:sp>
      <p:sp>
        <p:nvSpPr>
          <p:cNvPr id="5" name="Subtitle 4"/>
          <p:cNvSpPr>
            <a:spLocks noGrp="1"/>
          </p:cNvSpPr>
          <p:nvPr>
            <p:ph type="subTitle" idx="1"/>
          </p:nvPr>
        </p:nvSpPr>
        <p:spPr/>
        <p:txBody>
          <a:bodyPr/>
          <a:lstStyle/>
          <a:p>
            <a:r>
              <a:rPr lang="en-US" dirty="0" smtClean="0"/>
              <a:t>Develop an idea in each sub group</a:t>
            </a:r>
            <a:endParaRPr lang="en-US" dirty="0"/>
          </a:p>
        </p:txBody>
      </p:sp>
    </p:spTree>
    <p:extLst>
      <p:ext uri="{BB962C8B-B14F-4D97-AF65-F5344CB8AC3E}">
        <p14:creationId xmlns:p14="http://schemas.microsoft.com/office/powerpoint/2010/main" val="270435680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Gain Empathy</a:t>
            </a:r>
            <a:endParaRPr lang="en-US" dirty="0"/>
          </a:p>
        </p:txBody>
      </p:sp>
      <p:sp>
        <p:nvSpPr>
          <p:cNvPr id="5" name="Rounded Rectangle 4"/>
          <p:cNvSpPr/>
          <p:nvPr/>
        </p:nvSpPr>
        <p:spPr>
          <a:xfrm>
            <a:off x="533400" y="1676400"/>
            <a:ext cx="4114800" cy="4419600"/>
          </a:xfrm>
          <a:prstGeom prst="round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ounded Rectangle 5"/>
          <p:cNvSpPr/>
          <p:nvPr/>
        </p:nvSpPr>
        <p:spPr>
          <a:xfrm>
            <a:off x="4800600" y="1600200"/>
            <a:ext cx="4114800" cy="4419600"/>
          </a:xfrm>
          <a:prstGeom prst="round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p:cNvSpPr txBox="1"/>
          <p:nvPr/>
        </p:nvSpPr>
        <p:spPr>
          <a:xfrm>
            <a:off x="816864" y="6170096"/>
            <a:ext cx="928459" cy="369332"/>
          </a:xfrm>
          <a:prstGeom prst="rect">
            <a:avLst/>
          </a:prstGeom>
          <a:noFill/>
        </p:spPr>
        <p:txBody>
          <a:bodyPr wrap="none" rtlCol="0">
            <a:spAutoFit/>
          </a:bodyPr>
          <a:lstStyle/>
          <a:p>
            <a:r>
              <a:rPr lang="en-US" dirty="0" smtClean="0"/>
              <a:t>10 </a:t>
            </a:r>
            <a:r>
              <a:rPr lang="en-US" dirty="0" smtClean="0"/>
              <a:t>MIN</a:t>
            </a:r>
            <a:endParaRPr lang="en-US" dirty="0"/>
          </a:p>
        </p:txBody>
      </p:sp>
      <p:sp>
        <p:nvSpPr>
          <p:cNvPr id="10" name="TextBox 9"/>
          <p:cNvSpPr txBox="1"/>
          <p:nvPr/>
        </p:nvSpPr>
        <p:spPr>
          <a:xfrm>
            <a:off x="7886581" y="6096000"/>
            <a:ext cx="928459" cy="369332"/>
          </a:xfrm>
          <a:prstGeom prst="rect">
            <a:avLst/>
          </a:prstGeom>
          <a:noFill/>
        </p:spPr>
        <p:txBody>
          <a:bodyPr wrap="none" rtlCol="0">
            <a:spAutoFit/>
          </a:bodyPr>
          <a:lstStyle/>
          <a:p>
            <a:r>
              <a:rPr lang="en-US" dirty="0" smtClean="0"/>
              <a:t>10 MIN</a:t>
            </a:r>
            <a:endParaRPr lang="en-US" dirty="0"/>
          </a:p>
        </p:txBody>
      </p:sp>
      <p:sp>
        <p:nvSpPr>
          <p:cNvPr id="11" name="Oval 10"/>
          <p:cNvSpPr/>
          <p:nvPr/>
        </p:nvSpPr>
        <p:spPr>
          <a:xfrm>
            <a:off x="990600" y="1066800"/>
            <a:ext cx="626483" cy="521208"/>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1</a:t>
            </a:r>
            <a:endParaRPr lang="en-US" dirty="0">
              <a:solidFill>
                <a:schemeClr val="tx1"/>
              </a:solidFill>
            </a:endParaRPr>
          </a:p>
        </p:txBody>
      </p:sp>
      <p:sp>
        <p:nvSpPr>
          <p:cNvPr id="12" name="Oval 11"/>
          <p:cNvSpPr/>
          <p:nvPr/>
        </p:nvSpPr>
        <p:spPr>
          <a:xfrm>
            <a:off x="8136699" y="1078992"/>
            <a:ext cx="626483" cy="521208"/>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2</a:t>
            </a:r>
            <a:endParaRPr lang="en-US" dirty="0">
              <a:solidFill>
                <a:schemeClr val="tx1"/>
              </a:solidFill>
            </a:endParaRPr>
          </a:p>
        </p:txBody>
      </p:sp>
      <p:sp>
        <p:nvSpPr>
          <p:cNvPr id="2" name="TextBox 1"/>
          <p:cNvSpPr txBox="1"/>
          <p:nvPr/>
        </p:nvSpPr>
        <p:spPr>
          <a:xfrm>
            <a:off x="1295400" y="2438400"/>
            <a:ext cx="1903085" cy="646331"/>
          </a:xfrm>
          <a:prstGeom prst="rect">
            <a:avLst/>
          </a:prstGeom>
          <a:noFill/>
        </p:spPr>
        <p:txBody>
          <a:bodyPr wrap="none" rtlCol="0">
            <a:spAutoFit/>
          </a:bodyPr>
          <a:lstStyle/>
          <a:p>
            <a:r>
              <a:rPr lang="en-US" dirty="0" smtClean="0"/>
              <a:t>Develop an idea</a:t>
            </a:r>
          </a:p>
          <a:p>
            <a:r>
              <a:rPr lang="en-US" dirty="0" smtClean="0"/>
              <a:t>in your subgroup</a:t>
            </a:r>
            <a:endParaRPr lang="en-US" dirty="0"/>
          </a:p>
        </p:txBody>
      </p:sp>
      <p:sp>
        <p:nvSpPr>
          <p:cNvPr id="13" name="TextBox 12"/>
          <p:cNvSpPr txBox="1"/>
          <p:nvPr/>
        </p:nvSpPr>
        <p:spPr>
          <a:xfrm>
            <a:off x="5486400" y="2590800"/>
            <a:ext cx="2287806" cy="923330"/>
          </a:xfrm>
          <a:prstGeom prst="rect">
            <a:avLst/>
          </a:prstGeom>
          <a:noFill/>
        </p:spPr>
        <p:txBody>
          <a:bodyPr wrap="none" rtlCol="0">
            <a:spAutoFit/>
          </a:bodyPr>
          <a:lstStyle/>
          <a:p>
            <a:r>
              <a:rPr lang="en-US" dirty="0" smtClean="0"/>
              <a:t>Share your idea with</a:t>
            </a:r>
          </a:p>
          <a:p>
            <a:r>
              <a:rPr lang="en-US" dirty="0" smtClean="0"/>
              <a:t>the other sub group</a:t>
            </a:r>
          </a:p>
          <a:p>
            <a:r>
              <a:rPr lang="en-US" dirty="0" smtClean="0"/>
              <a:t>and take feedback</a:t>
            </a:r>
            <a:endParaRPr lang="en-US" dirty="0"/>
          </a:p>
        </p:txBody>
      </p:sp>
    </p:spTree>
    <p:extLst>
      <p:ext uri="{BB962C8B-B14F-4D97-AF65-F5344CB8AC3E}">
        <p14:creationId xmlns:p14="http://schemas.microsoft.com/office/powerpoint/2010/main" val="37998188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Define</a:t>
            </a:r>
            <a:endParaRPr lang="en-US" sz="2000" dirty="0"/>
          </a:p>
        </p:txBody>
      </p:sp>
      <p:sp>
        <p:nvSpPr>
          <p:cNvPr id="5" name="Rounded Rectangle 4"/>
          <p:cNvSpPr/>
          <p:nvPr/>
        </p:nvSpPr>
        <p:spPr>
          <a:xfrm>
            <a:off x="533400" y="1676400"/>
            <a:ext cx="7696200" cy="4419600"/>
          </a:xfrm>
          <a:prstGeom prst="round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extBox 6"/>
          <p:cNvSpPr txBox="1"/>
          <p:nvPr/>
        </p:nvSpPr>
        <p:spPr>
          <a:xfrm>
            <a:off x="1257300" y="2895600"/>
            <a:ext cx="6248400" cy="1323439"/>
          </a:xfrm>
          <a:prstGeom prst="rect">
            <a:avLst/>
          </a:prstGeom>
          <a:noFill/>
        </p:spPr>
        <p:txBody>
          <a:bodyPr wrap="square" rtlCol="0">
            <a:spAutoFit/>
          </a:bodyPr>
          <a:lstStyle/>
          <a:p>
            <a:pPr marL="171450" indent="-171450">
              <a:buFont typeface="Arial" panose="020B0604020202020204" pitchFamily="34" charset="0"/>
              <a:buChar char="•"/>
            </a:pPr>
            <a:r>
              <a:rPr lang="en-US" sz="2000" dirty="0" smtClean="0">
                <a:solidFill>
                  <a:srgbClr val="FF0000"/>
                </a:solidFill>
              </a:rPr>
              <a:t>Now see if you can </a:t>
            </a:r>
          </a:p>
          <a:p>
            <a:pPr marL="628650" lvl="1" indent="-171450">
              <a:buFont typeface="Arial" panose="020B0604020202020204" pitchFamily="34" charset="0"/>
              <a:buChar char="•"/>
            </a:pPr>
            <a:r>
              <a:rPr lang="en-US" sz="2000" dirty="0" smtClean="0">
                <a:solidFill>
                  <a:srgbClr val="FF0000"/>
                </a:solidFill>
              </a:rPr>
              <a:t>combine the ideas</a:t>
            </a:r>
          </a:p>
          <a:p>
            <a:pPr marL="628650" lvl="1" indent="-171450">
              <a:buFont typeface="Arial" panose="020B0604020202020204" pitchFamily="34" charset="0"/>
              <a:buChar char="•"/>
            </a:pPr>
            <a:r>
              <a:rPr lang="en-US" sz="2000" dirty="0" smtClean="0">
                <a:solidFill>
                  <a:srgbClr val="FF0000"/>
                </a:solidFill>
              </a:rPr>
              <a:t>or create a new idea</a:t>
            </a:r>
          </a:p>
          <a:p>
            <a:pPr marL="628650" lvl="1" indent="-171450">
              <a:buFont typeface="Arial" panose="020B0604020202020204" pitchFamily="34" charset="0"/>
              <a:buChar char="•"/>
            </a:pPr>
            <a:r>
              <a:rPr lang="en-US" sz="2000" dirty="0" smtClean="0">
                <a:solidFill>
                  <a:srgbClr val="FF0000"/>
                </a:solidFill>
              </a:rPr>
              <a:t>or agree to go with one of the ideas</a:t>
            </a:r>
            <a:endParaRPr lang="en-US" sz="2000" dirty="0">
              <a:solidFill>
                <a:srgbClr val="FF0000"/>
              </a:solidFill>
            </a:endParaRPr>
          </a:p>
        </p:txBody>
      </p:sp>
      <p:sp>
        <p:nvSpPr>
          <p:cNvPr id="9" name="TextBox 8"/>
          <p:cNvSpPr txBox="1"/>
          <p:nvPr/>
        </p:nvSpPr>
        <p:spPr>
          <a:xfrm>
            <a:off x="816864" y="6170096"/>
            <a:ext cx="928459" cy="369332"/>
          </a:xfrm>
          <a:prstGeom prst="rect">
            <a:avLst/>
          </a:prstGeom>
          <a:noFill/>
        </p:spPr>
        <p:txBody>
          <a:bodyPr wrap="none" rtlCol="0">
            <a:spAutoFit/>
          </a:bodyPr>
          <a:lstStyle/>
          <a:p>
            <a:r>
              <a:rPr lang="en-US" dirty="0" smtClean="0"/>
              <a:t>20 </a:t>
            </a:r>
            <a:r>
              <a:rPr lang="en-US" dirty="0" smtClean="0"/>
              <a:t>MIN</a:t>
            </a:r>
            <a:endParaRPr lang="en-US" dirty="0"/>
          </a:p>
        </p:txBody>
      </p:sp>
      <p:sp>
        <p:nvSpPr>
          <p:cNvPr id="12" name="Oval 11"/>
          <p:cNvSpPr/>
          <p:nvPr/>
        </p:nvSpPr>
        <p:spPr>
          <a:xfrm>
            <a:off x="990600" y="1066800"/>
            <a:ext cx="626483" cy="521208"/>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3</a:t>
            </a:r>
            <a:endParaRPr lang="en-US" dirty="0">
              <a:solidFill>
                <a:schemeClr val="tx1"/>
              </a:solidFill>
            </a:endParaRPr>
          </a:p>
        </p:txBody>
      </p:sp>
      <p:sp>
        <p:nvSpPr>
          <p:cNvPr id="14" name="TextBox 13"/>
          <p:cNvSpPr txBox="1"/>
          <p:nvPr/>
        </p:nvSpPr>
        <p:spPr>
          <a:xfrm>
            <a:off x="1257300" y="4307431"/>
            <a:ext cx="6248400" cy="1323439"/>
          </a:xfrm>
          <a:prstGeom prst="rect">
            <a:avLst/>
          </a:prstGeom>
          <a:noFill/>
        </p:spPr>
        <p:txBody>
          <a:bodyPr wrap="square" rtlCol="0">
            <a:spAutoFit/>
          </a:bodyPr>
          <a:lstStyle/>
          <a:p>
            <a:pPr marL="171450" indent="-171450">
              <a:buFont typeface="Arial" panose="020B0604020202020204" pitchFamily="34" charset="0"/>
              <a:buChar char="•"/>
            </a:pPr>
            <a:r>
              <a:rPr lang="en-US" sz="2000" dirty="0" smtClean="0">
                <a:solidFill>
                  <a:srgbClr val="FF0000"/>
                </a:solidFill>
              </a:rPr>
              <a:t>Who will play these games?</a:t>
            </a:r>
          </a:p>
          <a:p>
            <a:pPr marL="171450" indent="-171450">
              <a:buFont typeface="Arial" panose="020B0604020202020204" pitchFamily="34" charset="0"/>
              <a:buChar char="•"/>
            </a:pPr>
            <a:r>
              <a:rPr lang="en-US" sz="2000" dirty="0" smtClean="0">
                <a:solidFill>
                  <a:srgbClr val="FF0000"/>
                </a:solidFill>
              </a:rPr>
              <a:t>What are the rules?</a:t>
            </a:r>
          </a:p>
          <a:p>
            <a:pPr marL="171450" indent="-171450">
              <a:buFont typeface="Arial" panose="020B0604020202020204" pitchFamily="34" charset="0"/>
              <a:buChar char="•"/>
            </a:pPr>
            <a:r>
              <a:rPr lang="en-US" sz="2000" dirty="0" smtClean="0">
                <a:solidFill>
                  <a:srgbClr val="FF0000"/>
                </a:solidFill>
              </a:rPr>
              <a:t>How will it be played?</a:t>
            </a:r>
          </a:p>
          <a:p>
            <a:pPr marL="171450" indent="-171450">
              <a:buFont typeface="Arial" panose="020B0604020202020204" pitchFamily="34" charset="0"/>
              <a:buChar char="•"/>
            </a:pPr>
            <a:r>
              <a:rPr lang="en-US" sz="2000" dirty="0" smtClean="0">
                <a:solidFill>
                  <a:srgbClr val="FF0000"/>
                </a:solidFill>
              </a:rPr>
              <a:t>What message will it send?</a:t>
            </a:r>
            <a:endParaRPr lang="en-US" sz="2000" dirty="0">
              <a:solidFill>
                <a:srgbClr val="FF0000"/>
              </a:solidFill>
            </a:endParaRPr>
          </a:p>
        </p:txBody>
      </p:sp>
      <p:pic>
        <p:nvPicPr>
          <p:cNvPr id="3" name="Picture 2"/>
          <p:cNvPicPr>
            <a:picLocks noChangeAspect="1"/>
          </p:cNvPicPr>
          <p:nvPr/>
        </p:nvPicPr>
        <p:blipFill>
          <a:blip r:embed="rId2"/>
          <a:stretch>
            <a:fillRect/>
          </a:stretch>
        </p:blipFill>
        <p:spPr>
          <a:xfrm>
            <a:off x="4953000" y="4219039"/>
            <a:ext cx="3059207" cy="1651001"/>
          </a:xfrm>
          <a:prstGeom prst="rect">
            <a:avLst/>
          </a:prstGeom>
        </p:spPr>
      </p:pic>
    </p:spTree>
    <p:extLst>
      <p:ext uri="{BB962C8B-B14F-4D97-AF65-F5344CB8AC3E}">
        <p14:creationId xmlns:p14="http://schemas.microsoft.com/office/powerpoint/2010/main" val="89768858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p:cNvSpPr/>
          <p:nvPr/>
        </p:nvSpPr>
        <p:spPr>
          <a:xfrm>
            <a:off x="457200" y="1141260"/>
            <a:ext cx="7924800" cy="4667242"/>
          </a:xfrm>
          <a:prstGeom prst="round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a:off x="256032" y="497814"/>
            <a:ext cx="626483" cy="521208"/>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solidFill>
                  <a:schemeClr val="tx1"/>
                </a:solidFill>
              </a:rPr>
              <a:t>4</a:t>
            </a:r>
            <a:endParaRPr lang="en-US" sz="1400" dirty="0">
              <a:solidFill>
                <a:schemeClr val="tx1"/>
              </a:solidFill>
            </a:endParaRPr>
          </a:p>
        </p:txBody>
      </p:sp>
      <p:sp>
        <p:nvSpPr>
          <p:cNvPr id="9" name="Title 3"/>
          <p:cNvSpPr txBox="1">
            <a:spLocks/>
          </p:cNvSpPr>
          <p:nvPr/>
        </p:nvSpPr>
        <p:spPr>
          <a:xfrm>
            <a:off x="1600200" y="304800"/>
            <a:ext cx="7086600" cy="411162"/>
          </a:xfrm>
          <a:prstGeom prst="rect">
            <a:avLst/>
          </a:prstGeom>
        </p:spPr>
        <p:txBody>
          <a:bodyPr/>
          <a:lstStyle>
            <a:lvl1pPr algn="ctr" rtl="0" eaLnBrk="0" fontAlgn="base" hangingPunct="0">
              <a:spcBef>
                <a:spcPct val="0"/>
              </a:spcBef>
              <a:spcAft>
                <a:spcPct val="0"/>
              </a:spcAft>
              <a:defRPr sz="4400">
                <a:solidFill>
                  <a:schemeClr val="tx2"/>
                </a:solidFill>
                <a:latin typeface="Times New Roman" pitchFamily="18" charset="0"/>
                <a:ea typeface="+mj-ea"/>
                <a:cs typeface="Times New Roman" pitchFamily="18" charset="0"/>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a:lstStyle>
          <a:p>
            <a:r>
              <a:rPr lang="en-US" sz="2800" kern="0" dirty="0" smtClean="0"/>
              <a:t>Ideate: Generate Alternatives- DRAW!</a:t>
            </a:r>
            <a:endParaRPr lang="en-US" sz="1200" kern="0" dirty="0"/>
          </a:p>
        </p:txBody>
      </p:sp>
      <p:sp>
        <p:nvSpPr>
          <p:cNvPr id="12" name="TextBox 11"/>
          <p:cNvSpPr txBox="1"/>
          <p:nvPr/>
        </p:nvSpPr>
        <p:spPr>
          <a:xfrm>
            <a:off x="286512" y="6049134"/>
            <a:ext cx="928459" cy="369332"/>
          </a:xfrm>
          <a:prstGeom prst="rect">
            <a:avLst/>
          </a:prstGeom>
          <a:noFill/>
        </p:spPr>
        <p:txBody>
          <a:bodyPr wrap="none" rtlCol="0">
            <a:spAutoFit/>
          </a:bodyPr>
          <a:lstStyle/>
          <a:p>
            <a:r>
              <a:rPr lang="en-US" dirty="0" smtClean="0"/>
              <a:t>10 </a:t>
            </a:r>
            <a:r>
              <a:rPr lang="en-US" dirty="0" smtClean="0"/>
              <a:t>MIN</a:t>
            </a:r>
            <a:endParaRPr lang="en-US" dirty="0"/>
          </a:p>
        </p:txBody>
      </p:sp>
      <p:sp>
        <p:nvSpPr>
          <p:cNvPr id="10" name="TextBox 9"/>
          <p:cNvSpPr txBox="1"/>
          <p:nvPr/>
        </p:nvSpPr>
        <p:spPr>
          <a:xfrm>
            <a:off x="569273" y="3611686"/>
            <a:ext cx="2859727" cy="400110"/>
          </a:xfrm>
          <a:prstGeom prst="rect">
            <a:avLst/>
          </a:prstGeom>
          <a:noFill/>
        </p:spPr>
        <p:txBody>
          <a:bodyPr wrap="square" rtlCol="0">
            <a:spAutoFit/>
          </a:bodyPr>
          <a:lstStyle/>
          <a:p>
            <a:pPr marL="171450" indent="-171450">
              <a:buFont typeface="Arial" panose="020B0604020202020204" pitchFamily="34" charset="0"/>
              <a:buChar char="•"/>
            </a:pPr>
            <a:r>
              <a:rPr lang="en-US" sz="2000" dirty="0" smtClean="0">
                <a:solidFill>
                  <a:srgbClr val="FF0000"/>
                </a:solidFill>
              </a:rPr>
              <a:t>A quick rough design</a:t>
            </a:r>
            <a:endParaRPr lang="en-US" sz="2000" dirty="0">
              <a:solidFill>
                <a:srgbClr val="FF0000"/>
              </a:solidFill>
            </a:endParaRPr>
          </a:p>
        </p:txBody>
      </p:sp>
      <p:cxnSp>
        <p:nvCxnSpPr>
          <p:cNvPr id="4" name="Straight Connector 3"/>
          <p:cNvCxnSpPr/>
          <p:nvPr/>
        </p:nvCxnSpPr>
        <p:spPr>
          <a:xfrm flipV="1">
            <a:off x="3962400" y="3048000"/>
            <a:ext cx="914400" cy="1295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4876800" y="3048000"/>
            <a:ext cx="3810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5943600" y="3048000"/>
            <a:ext cx="1066800" cy="1295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a:off x="5562600" y="3048000"/>
            <a:ext cx="381000" cy="0"/>
          </a:xfrm>
          <a:prstGeom prst="line">
            <a:avLst/>
          </a:prstGeom>
        </p:spPr>
        <p:style>
          <a:lnRef idx="1">
            <a:schemeClr val="accent1"/>
          </a:lnRef>
          <a:fillRef idx="0">
            <a:schemeClr val="accent1"/>
          </a:fillRef>
          <a:effectRef idx="0">
            <a:schemeClr val="accent1"/>
          </a:effectRef>
          <a:fontRef idx="minor">
            <a:schemeClr val="tx1"/>
          </a:fontRef>
        </p:style>
      </p:cxnSp>
      <p:sp>
        <p:nvSpPr>
          <p:cNvPr id="22" name="Oval 21"/>
          <p:cNvSpPr/>
          <p:nvPr/>
        </p:nvSpPr>
        <p:spPr>
          <a:xfrm>
            <a:off x="5257800" y="1428691"/>
            <a:ext cx="609600" cy="609600"/>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4" name="Straight Connector 23"/>
          <p:cNvCxnSpPr/>
          <p:nvPr/>
        </p:nvCxnSpPr>
        <p:spPr>
          <a:xfrm flipH="1">
            <a:off x="4572000" y="1962091"/>
            <a:ext cx="923925" cy="752564"/>
          </a:xfrm>
          <a:prstGeom prst="line">
            <a:avLst/>
          </a:prstGeom>
        </p:spPr>
        <p:style>
          <a:lnRef idx="1">
            <a:schemeClr val="accent1"/>
          </a:lnRef>
          <a:fillRef idx="0">
            <a:schemeClr val="accent1"/>
          </a:fillRef>
          <a:effectRef idx="0">
            <a:schemeClr val="accent1"/>
          </a:effectRef>
          <a:fontRef idx="minor">
            <a:schemeClr val="tx1"/>
          </a:fontRef>
        </p:style>
      </p:cxnSp>
      <p:cxnSp>
        <p:nvCxnSpPr>
          <p:cNvPr id="26" name="Straight Connector 25"/>
          <p:cNvCxnSpPr>
            <a:stCxn id="22" idx="4"/>
          </p:cNvCxnSpPr>
          <p:nvPr/>
        </p:nvCxnSpPr>
        <p:spPr>
          <a:xfrm>
            <a:off x="5562600" y="2038291"/>
            <a:ext cx="57150" cy="676364"/>
          </a:xfrm>
          <a:prstGeom prst="line">
            <a:avLst/>
          </a:prstGeom>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a:off x="5715000" y="2038291"/>
            <a:ext cx="762000" cy="828764"/>
          </a:xfrm>
          <a:prstGeom prst="line">
            <a:avLst/>
          </a:prstGeom>
        </p:spPr>
        <p:style>
          <a:lnRef idx="1">
            <a:schemeClr val="accent1"/>
          </a:lnRef>
          <a:fillRef idx="0">
            <a:schemeClr val="accent1"/>
          </a:fillRef>
          <a:effectRef idx="0">
            <a:schemeClr val="accent1"/>
          </a:effectRef>
          <a:fontRef idx="minor">
            <a:schemeClr val="tx1"/>
          </a:fontRef>
        </p:style>
      </p:cxnSp>
      <p:pic>
        <p:nvPicPr>
          <p:cNvPr id="35" name="Picture 34"/>
          <p:cNvPicPr>
            <a:picLocks noChangeAspect="1"/>
          </p:cNvPicPr>
          <p:nvPr/>
        </p:nvPicPr>
        <p:blipFill>
          <a:blip r:embed="rId2"/>
          <a:stretch>
            <a:fillRect/>
          </a:stretch>
        </p:blipFill>
        <p:spPr>
          <a:xfrm>
            <a:off x="5042535" y="2743230"/>
            <a:ext cx="982980" cy="1228725"/>
          </a:xfrm>
          <a:prstGeom prst="rect">
            <a:avLst/>
          </a:prstGeom>
        </p:spPr>
      </p:pic>
    </p:spTree>
    <p:extLst>
      <p:ext uri="{BB962C8B-B14F-4D97-AF65-F5344CB8AC3E}">
        <p14:creationId xmlns:p14="http://schemas.microsoft.com/office/powerpoint/2010/main" val="1101670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2"/>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4"/>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6"/>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9"/>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nodeType="clickEffect">
                                  <p:stCondLst>
                                    <p:cond delay="0"/>
                                  </p:stCondLst>
                                  <p:childTnLst>
                                    <p:set>
                                      <p:cBhvr>
                                        <p:cTn id="32" dur="1" fill="hold">
                                          <p:stCondLst>
                                            <p:cond delay="0"/>
                                          </p:stCondLst>
                                        </p:cTn>
                                        <p:tgtEl>
                                          <p:spTgt spid="35"/>
                                        </p:tgtEl>
                                        <p:attrNameLst>
                                          <p:attrName>style.visibility</p:attrName>
                                        </p:attrNameLst>
                                      </p:cBhvr>
                                      <p:to>
                                        <p:strVal val="visible"/>
                                      </p:to>
                                    </p:set>
                                    <p:animEffect transition="in" filter="fade">
                                      <p:cBhvr>
                                        <p:cTn id="33" dur="1000"/>
                                        <p:tgtEl>
                                          <p:spTgt spid="35"/>
                                        </p:tgtEl>
                                      </p:cBhvr>
                                    </p:animEffect>
                                    <p:anim calcmode="lin" valueType="num">
                                      <p:cBhvr>
                                        <p:cTn id="34" dur="1000" fill="hold"/>
                                        <p:tgtEl>
                                          <p:spTgt spid="35"/>
                                        </p:tgtEl>
                                        <p:attrNameLst>
                                          <p:attrName>ppt_x</p:attrName>
                                        </p:attrNameLst>
                                      </p:cBhvr>
                                      <p:tavLst>
                                        <p:tav tm="0">
                                          <p:val>
                                            <p:strVal val="#ppt_x"/>
                                          </p:val>
                                        </p:tav>
                                        <p:tav tm="100000">
                                          <p:val>
                                            <p:strVal val="#ppt_x"/>
                                          </p:val>
                                        </p:tav>
                                      </p:tavLst>
                                    </p:anim>
                                    <p:anim calcmode="lin" valueType="num">
                                      <p:cBhvr>
                                        <p:cTn id="35" dur="1000" fill="hold"/>
                                        <p:tgtEl>
                                          <p:spTgt spid="3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1"/>
          <p:cNvSpPr/>
          <p:nvPr/>
        </p:nvSpPr>
        <p:spPr>
          <a:xfrm>
            <a:off x="256032" y="497814"/>
            <a:ext cx="626483" cy="521208"/>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solidFill>
                  <a:schemeClr val="tx1"/>
                </a:solidFill>
              </a:rPr>
              <a:t>5</a:t>
            </a:r>
            <a:endParaRPr lang="en-US" sz="1400" dirty="0">
              <a:solidFill>
                <a:schemeClr val="tx1"/>
              </a:solidFill>
            </a:endParaRPr>
          </a:p>
        </p:txBody>
      </p:sp>
      <p:sp>
        <p:nvSpPr>
          <p:cNvPr id="3" name="Title 3"/>
          <p:cNvSpPr txBox="1">
            <a:spLocks/>
          </p:cNvSpPr>
          <p:nvPr/>
        </p:nvSpPr>
        <p:spPr>
          <a:xfrm>
            <a:off x="1600200" y="304800"/>
            <a:ext cx="7086600" cy="411162"/>
          </a:xfrm>
          <a:prstGeom prst="rect">
            <a:avLst/>
          </a:prstGeom>
        </p:spPr>
        <p:txBody>
          <a:bodyPr/>
          <a:lstStyle>
            <a:lvl1pPr algn="ctr" rtl="0" eaLnBrk="0" fontAlgn="base" hangingPunct="0">
              <a:spcBef>
                <a:spcPct val="0"/>
              </a:spcBef>
              <a:spcAft>
                <a:spcPct val="0"/>
              </a:spcAft>
              <a:defRPr sz="4400">
                <a:solidFill>
                  <a:schemeClr val="tx2"/>
                </a:solidFill>
                <a:latin typeface="Times New Roman" pitchFamily="18" charset="0"/>
                <a:ea typeface="+mj-ea"/>
                <a:cs typeface="Times New Roman" pitchFamily="18" charset="0"/>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a:lstStyle>
          <a:p>
            <a:r>
              <a:rPr lang="en-US" sz="2800" kern="0" dirty="0" smtClean="0"/>
              <a:t>Prototype</a:t>
            </a:r>
          </a:p>
          <a:p>
            <a:endParaRPr lang="en-US" sz="1200" kern="0" dirty="0"/>
          </a:p>
        </p:txBody>
      </p:sp>
      <p:sp>
        <p:nvSpPr>
          <p:cNvPr id="4" name="Rounded Rectangle 3"/>
          <p:cNvSpPr/>
          <p:nvPr/>
        </p:nvSpPr>
        <p:spPr>
          <a:xfrm>
            <a:off x="882515" y="1447800"/>
            <a:ext cx="7651885" cy="4724400"/>
          </a:xfrm>
          <a:prstGeom prst="round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nvSpPr>
        <p:spPr>
          <a:xfrm>
            <a:off x="234696" y="6172200"/>
            <a:ext cx="928459" cy="369332"/>
          </a:xfrm>
          <a:prstGeom prst="rect">
            <a:avLst/>
          </a:prstGeom>
          <a:noFill/>
        </p:spPr>
        <p:txBody>
          <a:bodyPr wrap="none" rtlCol="0">
            <a:spAutoFit/>
          </a:bodyPr>
          <a:lstStyle/>
          <a:p>
            <a:r>
              <a:rPr lang="en-US" dirty="0"/>
              <a:t>3</a:t>
            </a:r>
            <a:r>
              <a:rPr lang="en-US" dirty="0" smtClean="0"/>
              <a:t>0 </a:t>
            </a:r>
            <a:r>
              <a:rPr lang="en-US" dirty="0" smtClean="0"/>
              <a:t>MIN</a:t>
            </a:r>
            <a:endParaRPr lang="en-US" dirty="0"/>
          </a:p>
        </p:txBody>
      </p:sp>
      <p:sp>
        <p:nvSpPr>
          <p:cNvPr id="6" name="TextBox 5"/>
          <p:cNvSpPr txBox="1"/>
          <p:nvPr/>
        </p:nvSpPr>
        <p:spPr>
          <a:xfrm>
            <a:off x="1257300" y="2895600"/>
            <a:ext cx="6248400" cy="1631216"/>
          </a:xfrm>
          <a:prstGeom prst="rect">
            <a:avLst/>
          </a:prstGeom>
          <a:noFill/>
        </p:spPr>
        <p:txBody>
          <a:bodyPr wrap="square" rtlCol="0">
            <a:spAutoFit/>
          </a:bodyPr>
          <a:lstStyle/>
          <a:p>
            <a:pPr marL="171450" indent="-171450">
              <a:buFont typeface="Arial" panose="020B0604020202020204" pitchFamily="34" charset="0"/>
              <a:buChar char="•"/>
            </a:pPr>
            <a:r>
              <a:rPr lang="en-US" sz="2000" dirty="0" smtClean="0">
                <a:solidFill>
                  <a:srgbClr val="FF0000"/>
                </a:solidFill>
              </a:rPr>
              <a:t>Give your idea a shape </a:t>
            </a:r>
            <a:r>
              <a:rPr lang="en-US" sz="2000" dirty="0" smtClean="0">
                <a:solidFill>
                  <a:srgbClr val="FF0000"/>
                </a:solidFill>
                <a:sym typeface="Wingdings" panose="05000000000000000000" pitchFamily="2" charset="2"/>
              </a:rPr>
              <a:t></a:t>
            </a:r>
            <a:r>
              <a:rPr lang="en-US" sz="2000" dirty="0" smtClean="0">
                <a:solidFill>
                  <a:srgbClr val="FF0000"/>
                </a:solidFill>
              </a:rPr>
              <a:t> Create a prototype</a:t>
            </a:r>
          </a:p>
          <a:p>
            <a:pPr marL="628650" lvl="1" indent="-171450">
              <a:buFont typeface="Arial" panose="020B0604020202020204" pitchFamily="34" charset="0"/>
              <a:buChar char="•"/>
            </a:pPr>
            <a:r>
              <a:rPr lang="en-US" sz="2000" dirty="0" smtClean="0">
                <a:solidFill>
                  <a:srgbClr val="FF0000"/>
                </a:solidFill>
              </a:rPr>
              <a:t>Cut</a:t>
            </a:r>
          </a:p>
          <a:p>
            <a:pPr marL="628650" lvl="1" indent="-171450">
              <a:buFont typeface="Arial" panose="020B0604020202020204" pitchFamily="34" charset="0"/>
              <a:buChar char="•"/>
            </a:pPr>
            <a:r>
              <a:rPr lang="en-US" sz="2000" dirty="0" smtClean="0">
                <a:solidFill>
                  <a:srgbClr val="FF0000"/>
                </a:solidFill>
              </a:rPr>
              <a:t>Stick</a:t>
            </a:r>
          </a:p>
          <a:p>
            <a:pPr marL="628650" lvl="1" indent="-171450">
              <a:buFont typeface="Arial" panose="020B0604020202020204" pitchFamily="34" charset="0"/>
              <a:buChar char="•"/>
            </a:pPr>
            <a:r>
              <a:rPr lang="en-US" sz="2000" dirty="0" smtClean="0">
                <a:solidFill>
                  <a:srgbClr val="FF0000"/>
                </a:solidFill>
              </a:rPr>
              <a:t>Color</a:t>
            </a:r>
          </a:p>
          <a:p>
            <a:pPr marL="628650" lvl="1" indent="-171450">
              <a:buFont typeface="Arial" panose="020B0604020202020204" pitchFamily="34" charset="0"/>
              <a:buChar char="•"/>
            </a:pPr>
            <a:r>
              <a:rPr lang="en-US" sz="2000" dirty="0" smtClean="0">
                <a:solidFill>
                  <a:srgbClr val="FF0000"/>
                </a:solidFill>
              </a:rPr>
              <a:t>Paste</a:t>
            </a:r>
            <a:endParaRPr lang="en-US" sz="2000" dirty="0">
              <a:solidFill>
                <a:srgbClr val="FF0000"/>
              </a:solidFill>
            </a:endParaRPr>
          </a:p>
        </p:txBody>
      </p:sp>
    </p:spTree>
    <p:extLst>
      <p:ext uri="{BB962C8B-B14F-4D97-AF65-F5344CB8AC3E}">
        <p14:creationId xmlns:p14="http://schemas.microsoft.com/office/powerpoint/2010/main" val="210949409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val 5"/>
          <p:cNvSpPr/>
          <p:nvPr/>
        </p:nvSpPr>
        <p:spPr>
          <a:xfrm>
            <a:off x="256031" y="1600200"/>
            <a:ext cx="626483" cy="521208"/>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solidFill>
                  <a:schemeClr val="tx1"/>
                </a:solidFill>
              </a:rPr>
              <a:t>9</a:t>
            </a:r>
            <a:endParaRPr lang="en-US" sz="1400" dirty="0">
              <a:solidFill>
                <a:schemeClr val="tx1"/>
              </a:solidFill>
            </a:endParaRPr>
          </a:p>
        </p:txBody>
      </p:sp>
      <p:sp>
        <p:nvSpPr>
          <p:cNvPr id="7" name="Title 3"/>
          <p:cNvSpPr txBox="1">
            <a:spLocks/>
          </p:cNvSpPr>
          <p:nvPr/>
        </p:nvSpPr>
        <p:spPr>
          <a:xfrm>
            <a:off x="1295400" y="1600200"/>
            <a:ext cx="7086600" cy="411162"/>
          </a:xfrm>
          <a:prstGeom prst="rect">
            <a:avLst/>
          </a:prstGeom>
        </p:spPr>
        <p:txBody>
          <a:bodyPr/>
          <a:lstStyle>
            <a:lvl1pPr algn="ctr" rtl="0" eaLnBrk="0" fontAlgn="base" hangingPunct="0">
              <a:spcBef>
                <a:spcPct val="0"/>
              </a:spcBef>
              <a:spcAft>
                <a:spcPct val="0"/>
              </a:spcAft>
              <a:defRPr sz="4400">
                <a:solidFill>
                  <a:schemeClr val="tx2"/>
                </a:solidFill>
                <a:latin typeface="Times New Roman" pitchFamily="18" charset="0"/>
                <a:ea typeface="+mj-ea"/>
                <a:cs typeface="Times New Roman" pitchFamily="18" charset="0"/>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a:lstStyle>
          <a:p>
            <a:r>
              <a:rPr lang="en-US" sz="2800" kern="0" dirty="0" smtClean="0"/>
              <a:t>Share your </a:t>
            </a:r>
            <a:r>
              <a:rPr lang="en-US" sz="2800" kern="0" dirty="0" smtClean="0"/>
              <a:t>solutions with another group  </a:t>
            </a:r>
            <a:r>
              <a:rPr lang="en-US" sz="2800" kern="0" dirty="0" smtClean="0"/>
              <a:t>and capture feedback</a:t>
            </a:r>
            <a:endParaRPr lang="en-US" sz="1200" kern="0" dirty="0"/>
          </a:p>
        </p:txBody>
      </p:sp>
      <p:cxnSp>
        <p:nvCxnSpPr>
          <p:cNvPr id="14" name="Straight Connector 13"/>
          <p:cNvCxnSpPr/>
          <p:nvPr/>
        </p:nvCxnSpPr>
        <p:spPr>
          <a:xfrm>
            <a:off x="4572000" y="2655332"/>
            <a:ext cx="0" cy="39624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408432" y="4267200"/>
            <a:ext cx="8278368"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1286256" y="2392361"/>
            <a:ext cx="1531188" cy="369332"/>
          </a:xfrm>
          <a:prstGeom prst="rect">
            <a:avLst/>
          </a:prstGeom>
          <a:noFill/>
        </p:spPr>
        <p:txBody>
          <a:bodyPr wrap="none" rtlCol="0">
            <a:spAutoFit/>
          </a:bodyPr>
          <a:lstStyle/>
          <a:p>
            <a:r>
              <a:rPr lang="en-US" dirty="0" smtClean="0"/>
              <a:t>What worked</a:t>
            </a:r>
            <a:endParaRPr lang="en-US" dirty="0"/>
          </a:p>
        </p:txBody>
      </p:sp>
      <p:sp>
        <p:nvSpPr>
          <p:cNvPr id="18" name="TextBox 17"/>
          <p:cNvSpPr txBox="1"/>
          <p:nvPr/>
        </p:nvSpPr>
        <p:spPr>
          <a:xfrm>
            <a:off x="5410200" y="2577027"/>
            <a:ext cx="2672526" cy="369332"/>
          </a:xfrm>
          <a:prstGeom prst="rect">
            <a:avLst/>
          </a:prstGeom>
          <a:noFill/>
        </p:spPr>
        <p:txBody>
          <a:bodyPr wrap="none" rtlCol="0">
            <a:spAutoFit/>
          </a:bodyPr>
          <a:lstStyle/>
          <a:p>
            <a:r>
              <a:rPr lang="en-US" dirty="0" smtClean="0"/>
              <a:t>What could be improved</a:t>
            </a:r>
            <a:endParaRPr lang="en-US" dirty="0"/>
          </a:p>
        </p:txBody>
      </p:sp>
      <p:sp>
        <p:nvSpPr>
          <p:cNvPr id="19" name="TextBox 18"/>
          <p:cNvSpPr txBox="1"/>
          <p:nvPr/>
        </p:nvSpPr>
        <p:spPr>
          <a:xfrm>
            <a:off x="1286256" y="4495800"/>
            <a:ext cx="1697901" cy="369332"/>
          </a:xfrm>
          <a:prstGeom prst="rect">
            <a:avLst/>
          </a:prstGeom>
          <a:noFill/>
        </p:spPr>
        <p:txBody>
          <a:bodyPr wrap="none" rtlCol="0">
            <a:spAutoFit/>
          </a:bodyPr>
          <a:lstStyle/>
          <a:p>
            <a:r>
              <a:rPr lang="en-US" dirty="0" smtClean="0"/>
              <a:t>New questions</a:t>
            </a:r>
            <a:endParaRPr lang="en-US" dirty="0"/>
          </a:p>
        </p:txBody>
      </p:sp>
      <p:sp>
        <p:nvSpPr>
          <p:cNvPr id="20" name="TextBox 19"/>
          <p:cNvSpPr txBox="1"/>
          <p:nvPr/>
        </p:nvSpPr>
        <p:spPr>
          <a:xfrm>
            <a:off x="5740826" y="4495800"/>
            <a:ext cx="1261884" cy="369332"/>
          </a:xfrm>
          <a:prstGeom prst="rect">
            <a:avLst/>
          </a:prstGeom>
          <a:noFill/>
        </p:spPr>
        <p:txBody>
          <a:bodyPr wrap="none" rtlCol="0">
            <a:spAutoFit/>
          </a:bodyPr>
          <a:lstStyle/>
          <a:p>
            <a:r>
              <a:rPr lang="en-US" dirty="0" smtClean="0"/>
              <a:t>New ideas</a:t>
            </a:r>
            <a:endParaRPr lang="en-US" dirty="0"/>
          </a:p>
        </p:txBody>
      </p:sp>
      <p:sp>
        <p:nvSpPr>
          <p:cNvPr id="22" name="TextBox 21"/>
          <p:cNvSpPr txBox="1"/>
          <p:nvPr/>
        </p:nvSpPr>
        <p:spPr>
          <a:xfrm>
            <a:off x="7886581" y="5957374"/>
            <a:ext cx="928459" cy="369332"/>
          </a:xfrm>
          <a:prstGeom prst="rect">
            <a:avLst/>
          </a:prstGeom>
          <a:noFill/>
        </p:spPr>
        <p:txBody>
          <a:bodyPr wrap="none" rtlCol="0">
            <a:spAutoFit/>
          </a:bodyPr>
          <a:lstStyle/>
          <a:p>
            <a:r>
              <a:rPr lang="en-US" dirty="0" smtClean="0"/>
              <a:t>20 </a:t>
            </a:r>
            <a:r>
              <a:rPr lang="en-US" dirty="0" smtClean="0"/>
              <a:t>MIN</a:t>
            </a:r>
            <a:endParaRPr lang="en-US" dirty="0"/>
          </a:p>
        </p:txBody>
      </p:sp>
    </p:spTree>
    <p:extLst>
      <p:ext uri="{BB962C8B-B14F-4D97-AF65-F5344CB8AC3E}">
        <p14:creationId xmlns:p14="http://schemas.microsoft.com/office/powerpoint/2010/main" val="4171073070"/>
      </p:ext>
    </p:extLst>
  </p:cSld>
  <p:clrMapOvr>
    <a:masterClrMapping/>
  </p:clrMapOvr>
  <p:timing>
    <p:tnLst>
      <p:par>
        <p:cTn id="1" dur="indefinite" restart="never" nodeType="tmRoot"/>
      </p:par>
    </p:tnLst>
  </p:timing>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8753</TotalTime>
  <Words>642</Words>
  <Application>Microsoft Office PowerPoint</Application>
  <PresentationFormat>On-screen Show (4:3)</PresentationFormat>
  <Paragraphs>181</Paragraphs>
  <Slides>28</Slides>
  <Notes>7</Notes>
  <HiddenSlides>0</HiddenSlides>
  <MMClips>1</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28</vt:i4>
      </vt:variant>
    </vt:vector>
  </HeadingPairs>
  <TitlesOfParts>
    <vt:vector size="34" baseType="lpstr">
      <vt:lpstr>Arial</vt:lpstr>
      <vt:lpstr>Calibri</vt:lpstr>
      <vt:lpstr>Montserrat</vt:lpstr>
      <vt:lpstr>Times New Roman</vt:lpstr>
      <vt:lpstr>Wingdings</vt:lpstr>
      <vt:lpstr>Default Design</vt:lpstr>
      <vt:lpstr>PowerPoint Presentation</vt:lpstr>
      <vt:lpstr>Innovation Premium</vt:lpstr>
      <vt:lpstr>PowerPoint Presentation</vt:lpstr>
      <vt:lpstr>Design Thinking</vt:lpstr>
      <vt:lpstr>Design Thinking </vt:lpstr>
      <vt:lpstr>Learning by Doing</vt:lpstr>
      <vt:lpstr>Being Self-Aware</vt:lpstr>
      <vt:lpstr>Fixedness</vt:lpstr>
      <vt:lpstr>Fixedness</vt:lpstr>
      <vt:lpstr>Fixedness</vt:lpstr>
      <vt:lpstr>Innovation is Design</vt:lpstr>
      <vt:lpstr>Innovation</vt:lpstr>
      <vt:lpstr>Principles of Good Design</vt:lpstr>
      <vt:lpstr>The Double Diamond Design Process</vt:lpstr>
      <vt:lpstr>Group Project- Board game</vt:lpstr>
      <vt:lpstr>PowerPoint Presentation</vt:lpstr>
      <vt:lpstr>PowerPoint Presentation</vt:lpstr>
      <vt:lpstr>Damru</vt:lpstr>
      <vt:lpstr>Group Project</vt:lpstr>
      <vt:lpstr>Devices</vt:lpstr>
      <vt:lpstr>Issues to consider</vt:lpstr>
      <vt:lpstr>Human Centered Design Thinking Process</vt:lpstr>
      <vt:lpstr>Each group divide into two subgroups</vt:lpstr>
      <vt:lpstr>Gain Empathy</vt:lpstr>
      <vt:lpstr>Define</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Marketing Strategy 495</dc:title>
  <dc:creator>Vijay</dc:creator>
  <cp:lastModifiedBy>Vijaykumar Krishnan Palghat</cp:lastModifiedBy>
  <cp:revision>210</cp:revision>
  <dcterms:created xsi:type="dcterms:W3CDTF">2009-08-23T22:49:33Z</dcterms:created>
  <dcterms:modified xsi:type="dcterms:W3CDTF">2019-04-11T17:03:06Z</dcterms:modified>
</cp:coreProperties>
</file>